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5"/>
  </p:notesMasterIdLst>
  <p:sldIdLst>
    <p:sldId id="256" r:id="rId2"/>
    <p:sldId id="257" r:id="rId3"/>
    <p:sldId id="258" r:id="rId4"/>
    <p:sldId id="275" r:id="rId5"/>
    <p:sldId id="260" r:id="rId6"/>
    <p:sldId id="262" r:id="rId7"/>
    <p:sldId id="286" r:id="rId8"/>
    <p:sldId id="285" r:id="rId9"/>
    <p:sldId id="282" r:id="rId10"/>
    <p:sldId id="276" r:id="rId11"/>
    <p:sldId id="289" r:id="rId12"/>
    <p:sldId id="281" r:id="rId13"/>
    <p:sldId id="287" r:id="rId14"/>
    <p:sldId id="284" r:id="rId15"/>
    <p:sldId id="273" r:id="rId16"/>
    <p:sldId id="293" r:id="rId17"/>
    <p:sldId id="283" r:id="rId18"/>
    <p:sldId id="264" r:id="rId19"/>
    <p:sldId id="292" r:id="rId20"/>
    <p:sldId id="268" r:id="rId21"/>
    <p:sldId id="269" r:id="rId22"/>
    <p:sldId id="294" r:id="rId23"/>
    <p:sldId id="295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pos="4096" userDrawn="1">
          <p15:clr>
            <a:srgbClr val="A4A3A4"/>
          </p15:clr>
        </p15:guide>
        <p15:guide id="2" orient="horz" pos="30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 autoAdjust="0"/>
    <p:restoredTop sz="94806" autoAdjust="0"/>
  </p:normalViewPr>
  <p:slideViewPr>
    <p:cSldViewPr snapToGrid="0" snapToObjects="1">
      <p:cViewPr varScale="1">
        <p:scale>
          <a:sx n="62" d="100"/>
          <a:sy n="62" d="100"/>
        </p:scale>
        <p:origin x="90" y="366"/>
      </p:cViewPr>
      <p:guideLst>
        <p:guide pos="4096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25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E7B0B-C4EB-7646-A73C-9246CFEB4379}" type="doc">
      <dgm:prSet loTypeId="urn:microsoft.com/office/officeart/2008/layout/BendingPictureCaption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56280A-5323-884E-87F8-C1E08D51B355}">
      <dgm:prSet phldrT="[텍스트]"/>
      <dgm:spPr/>
      <dgm:t>
        <a:bodyPr/>
        <a:lstStyle/>
        <a:p>
          <a:pPr latinLnBrk="1"/>
          <a:r>
            <a:rPr lang="en-US" altLang="ko-KR" dirty="0"/>
            <a:t>Android</a:t>
          </a:r>
          <a:endParaRPr lang="ko-KR" altLang="en-US" dirty="0"/>
        </a:p>
      </dgm:t>
    </dgm:pt>
    <dgm:pt modelId="{5D12A6F2-9EB0-8C40-902A-50DBA241D8C5}" type="parTrans" cxnId="{67200FF4-CD67-204F-A7DB-55CBF5EE007C}">
      <dgm:prSet/>
      <dgm:spPr/>
      <dgm:t>
        <a:bodyPr/>
        <a:lstStyle/>
        <a:p>
          <a:pPr latinLnBrk="1"/>
          <a:endParaRPr lang="ko-KR" altLang="en-US"/>
        </a:p>
      </dgm:t>
    </dgm:pt>
    <dgm:pt modelId="{761A8D40-BB88-974C-8BFC-C9CA1E34EE47}" type="sibTrans" cxnId="{67200FF4-CD67-204F-A7DB-55CBF5EE007C}">
      <dgm:prSet/>
      <dgm:spPr/>
      <dgm:t>
        <a:bodyPr/>
        <a:lstStyle/>
        <a:p>
          <a:pPr latinLnBrk="1"/>
          <a:endParaRPr lang="ko-KR" altLang="en-US"/>
        </a:p>
      </dgm:t>
    </dgm:pt>
    <dgm:pt modelId="{A1CD9C81-BE0D-7746-95BA-4491EB59C5A2}">
      <dgm:prSet phldrT="[텍스트]"/>
      <dgm:spPr/>
      <dgm:t>
        <a:bodyPr/>
        <a:lstStyle/>
        <a:p>
          <a:pPr latinLnBrk="1"/>
          <a:r>
            <a:rPr lang="en-US" altLang="ko-KR" dirty="0"/>
            <a:t>JSP</a:t>
          </a:r>
          <a:endParaRPr lang="ko-KR" altLang="en-US" dirty="0"/>
        </a:p>
      </dgm:t>
    </dgm:pt>
    <dgm:pt modelId="{4E7C0A4F-F0DB-A24E-995A-26905072801D}" type="parTrans" cxnId="{6D58A26D-7A40-B54A-B078-81E0199F260C}">
      <dgm:prSet/>
      <dgm:spPr/>
      <dgm:t>
        <a:bodyPr/>
        <a:lstStyle/>
        <a:p>
          <a:pPr latinLnBrk="1"/>
          <a:endParaRPr lang="ko-KR" altLang="en-US"/>
        </a:p>
      </dgm:t>
    </dgm:pt>
    <dgm:pt modelId="{BCBA53FD-E51F-9049-AE78-4150B7EAA459}" type="sibTrans" cxnId="{6D58A26D-7A40-B54A-B078-81E0199F260C}">
      <dgm:prSet/>
      <dgm:spPr/>
      <dgm:t>
        <a:bodyPr/>
        <a:lstStyle/>
        <a:p>
          <a:pPr latinLnBrk="1"/>
          <a:endParaRPr lang="ko-KR" altLang="en-US"/>
        </a:p>
      </dgm:t>
    </dgm:pt>
    <dgm:pt modelId="{EBCE1635-655B-4A4E-B6DC-7116EC59C443}">
      <dgm:prSet/>
      <dgm:spPr/>
      <dgm:t>
        <a:bodyPr/>
        <a:lstStyle/>
        <a:p>
          <a:pPr latinLnBrk="1"/>
          <a:r>
            <a:rPr lang="en-US" altLang="ko-KR" dirty="0"/>
            <a:t>MySQL</a:t>
          </a:r>
          <a:endParaRPr lang="ko-KR" altLang="en-US" dirty="0"/>
        </a:p>
      </dgm:t>
    </dgm:pt>
    <dgm:pt modelId="{086EF751-93DC-CB42-9D01-CC47BD822AE5}" type="parTrans" cxnId="{8B494F82-3BA4-254C-94E8-620D18829DAF}">
      <dgm:prSet/>
      <dgm:spPr/>
      <dgm:t>
        <a:bodyPr/>
        <a:lstStyle/>
        <a:p>
          <a:pPr latinLnBrk="1"/>
          <a:endParaRPr lang="ko-KR" altLang="en-US"/>
        </a:p>
      </dgm:t>
    </dgm:pt>
    <dgm:pt modelId="{20EF213B-EAC4-4A42-BB8B-93284F71794F}" type="sibTrans" cxnId="{8B494F82-3BA4-254C-94E8-620D18829DAF}">
      <dgm:prSet/>
      <dgm:spPr/>
      <dgm:t>
        <a:bodyPr/>
        <a:lstStyle/>
        <a:p>
          <a:pPr latinLnBrk="1"/>
          <a:endParaRPr lang="ko-KR" altLang="en-US"/>
        </a:p>
      </dgm:t>
    </dgm:pt>
    <dgm:pt modelId="{1C01784F-8FAF-454F-9BA9-AEE3E46CFADA}" type="pres">
      <dgm:prSet presAssocID="{CF0E7B0B-C4EB-7646-A73C-9246CFEB4379}" presName="diagram" presStyleCnt="0">
        <dgm:presLayoutVars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A1689B-D99A-C64E-A6C0-48642ED2A708}" type="pres">
      <dgm:prSet presAssocID="{1E56280A-5323-884E-87F8-C1E08D51B355}" presName="composite" presStyleCnt="0"/>
      <dgm:spPr/>
    </dgm:pt>
    <dgm:pt modelId="{A97BB019-A499-A642-BA57-FBD4A6F460EB}" type="pres">
      <dgm:prSet presAssocID="{1E56280A-5323-884E-87F8-C1E08D51B355}" presName="Image" presStyleLbl="bgShp" presStyleIdx="0" presStyleCnt="3" custLinFactNeighborY="1199"/>
      <dgm:spPr/>
    </dgm:pt>
    <dgm:pt modelId="{60CE63F9-E6CE-0E47-B649-55BC3C709E48}" type="pres">
      <dgm:prSet presAssocID="{1E56280A-5323-884E-87F8-C1E08D51B355}" presName="Parent" presStyleLbl="node0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5E9CC7-003A-384B-9998-553CF56C813B}" type="pres">
      <dgm:prSet presAssocID="{761A8D40-BB88-974C-8BFC-C9CA1E34EE47}" presName="sibTrans" presStyleCnt="0"/>
      <dgm:spPr/>
    </dgm:pt>
    <dgm:pt modelId="{F0D3BD81-47BD-3848-9FA5-C532D33A1913}" type="pres">
      <dgm:prSet presAssocID="{A1CD9C81-BE0D-7746-95BA-4491EB59C5A2}" presName="composite" presStyleCnt="0"/>
      <dgm:spPr/>
    </dgm:pt>
    <dgm:pt modelId="{33D8B9BD-83EA-674A-90AD-CFC4700E3BA9}" type="pres">
      <dgm:prSet presAssocID="{A1CD9C81-BE0D-7746-95BA-4491EB59C5A2}" presName="Image" presStyleLbl="bgShp" presStyleIdx="1" presStyleCnt="3"/>
      <dgm:spPr/>
    </dgm:pt>
    <dgm:pt modelId="{36505580-48A4-4049-8BEE-EAAA61754C97}" type="pres">
      <dgm:prSet presAssocID="{A1CD9C81-BE0D-7746-95BA-4491EB59C5A2}" presName="Parent" presStyleLbl="node0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F739C8-2139-664D-8838-69768E0108A1}" type="pres">
      <dgm:prSet presAssocID="{BCBA53FD-E51F-9049-AE78-4150B7EAA459}" presName="sibTrans" presStyleCnt="0"/>
      <dgm:spPr/>
    </dgm:pt>
    <dgm:pt modelId="{620C1D60-A26F-D045-983B-5F088C830916}" type="pres">
      <dgm:prSet presAssocID="{EBCE1635-655B-4A4E-B6DC-7116EC59C443}" presName="composite" presStyleCnt="0"/>
      <dgm:spPr/>
    </dgm:pt>
    <dgm:pt modelId="{6377CF0E-1733-3C40-AD00-0A97E1685277}" type="pres">
      <dgm:prSet presAssocID="{EBCE1635-655B-4A4E-B6DC-7116EC59C443}" presName="Image" presStyleLbl="bgShp" presStyleIdx="2" presStyleCnt="3" custLinFactNeighborX="-2510" custLinFactNeighborY="1199"/>
      <dgm:spPr/>
    </dgm:pt>
    <dgm:pt modelId="{8935D86A-2F42-C34D-886E-A7D2E80AA8E7}" type="pres">
      <dgm:prSet presAssocID="{EBCE1635-655B-4A4E-B6DC-7116EC59C443}" presName="Parent" presStyleLbl="node0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9FC440C-6650-5A4F-BBE1-FF7547C36CAD}" type="presOf" srcId="{1E56280A-5323-884E-87F8-C1E08D51B355}" destId="{60CE63F9-E6CE-0E47-B649-55BC3C709E48}" srcOrd="0" destOrd="0" presId="urn:microsoft.com/office/officeart/2008/layout/BendingPictureCaption"/>
    <dgm:cxn modelId="{8B494F82-3BA4-254C-94E8-620D18829DAF}" srcId="{CF0E7B0B-C4EB-7646-A73C-9246CFEB4379}" destId="{EBCE1635-655B-4A4E-B6DC-7116EC59C443}" srcOrd="2" destOrd="0" parTransId="{086EF751-93DC-CB42-9D01-CC47BD822AE5}" sibTransId="{20EF213B-EAC4-4A42-BB8B-93284F71794F}"/>
    <dgm:cxn modelId="{BE322479-B58B-2441-8747-B760F6094AEB}" type="presOf" srcId="{EBCE1635-655B-4A4E-B6DC-7116EC59C443}" destId="{8935D86A-2F42-C34D-886E-A7D2E80AA8E7}" srcOrd="0" destOrd="0" presId="urn:microsoft.com/office/officeart/2008/layout/BendingPictureCaption"/>
    <dgm:cxn modelId="{588F424A-7252-154A-B409-167E90AFA564}" type="presOf" srcId="{A1CD9C81-BE0D-7746-95BA-4491EB59C5A2}" destId="{36505580-48A4-4049-8BEE-EAAA61754C97}" srcOrd="0" destOrd="0" presId="urn:microsoft.com/office/officeart/2008/layout/BendingPictureCaption"/>
    <dgm:cxn modelId="{67200FF4-CD67-204F-A7DB-55CBF5EE007C}" srcId="{CF0E7B0B-C4EB-7646-A73C-9246CFEB4379}" destId="{1E56280A-5323-884E-87F8-C1E08D51B355}" srcOrd="0" destOrd="0" parTransId="{5D12A6F2-9EB0-8C40-902A-50DBA241D8C5}" sibTransId="{761A8D40-BB88-974C-8BFC-C9CA1E34EE47}"/>
    <dgm:cxn modelId="{6D58A26D-7A40-B54A-B078-81E0199F260C}" srcId="{CF0E7B0B-C4EB-7646-A73C-9246CFEB4379}" destId="{A1CD9C81-BE0D-7746-95BA-4491EB59C5A2}" srcOrd="1" destOrd="0" parTransId="{4E7C0A4F-F0DB-A24E-995A-26905072801D}" sibTransId="{BCBA53FD-E51F-9049-AE78-4150B7EAA459}"/>
    <dgm:cxn modelId="{6269C79E-F2FA-CC47-8B21-6C04F6D0D147}" type="presOf" srcId="{CF0E7B0B-C4EB-7646-A73C-9246CFEB4379}" destId="{1C01784F-8FAF-454F-9BA9-AEE3E46CFADA}" srcOrd="0" destOrd="0" presId="urn:microsoft.com/office/officeart/2008/layout/BendingPictureCaption"/>
    <dgm:cxn modelId="{FAFE5C27-3B40-E04E-85FC-58551EA1D8B6}" type="presParOf" srcId="{1C01784F-8FAF-454F-9BA9-AEE3E46CFADA}" destId="{C0A1689B-D99A-C64E-A6C0-48642ED2A708}" srcOrd="0" destOrd="0" presId="urn:microsoft.com/office/officeart/2008/layout/BendingPictureCaption"/>
    <dgm:cxn modelId="{DAB3C9E2-BE13-FB40-96B6-DEEB52836ED9}" type="presParOf" srcId="{C0A1689B-D99A-C64E-A6C0-48642ED2A708}" destId="{A97BB019-A499-A642-BA57-FBD4A6F460EB}" srcOrd="0" destOrd="0" presId="urn:microsoft.com/office/officeart/2008/layout/BendingPictureCaption"/>
    <dgm:cxn modelId="{CF433325-A4B1-EF46-B3D7-78F97AD29535}" type="presParOf" srcId="{C0A1689B-D99A-C64E-A6C0-48642ED2A708}" destId="{60CE63F9-E6CE-0E47-B649-55BC3C709E48}" srcOrd="1" destOrd="0" presId="urn:microsoft.com/office/officeart/2008/layout/BendingPictureCaption"/>
    <dgm:cxn modelId="{3EE2DCC7-4A82-0446-AC99-D58AE9AC7E52}" type="presParOf" srcId="{1C01784F-8FAF-454F-9BA9-AEE3E46CFADA}" destId="{EB5E9CC7-003A-384B-9998-553CF56C813B}" srcOrd="1" destOrd="0" presId="urn:microsoft.com/office/officeart/2008/layout/BendingPictureCaption"/>
    <dgm:cxn modelId="{F86C0FC0-95B7-8340-A7AA-1029959E6459}" type="presParOf" srcId="{1C01784F-8FAF-454F-9BA9-AEE3E46CFADA}" destId="{F0D3BD81-47BD-3848-9FA5-C532D33A1913}" srcOrd="2" destOrd="0" presId="urn:microsoft.com/office/officeart/2008/layout/BendingPictureCaption"/>
    <dgm:cxn modelId="{2813C465-4254-6A4E-A66D-30FEC49E5A6D}" type="presParOf" srcId="{F0D3BD81-47BD-3848-9FA5-C532D33A1913}" destId="{33D8B9BD-83EA-674A-90AD-CFC4700E3BA9}" srcOrd="0" destOrd="0" presId="urn:microsoft.com/office/officeart/2008/layout/BendingPictureCaption"/>
    <dgm:cxn modelId="{D28CF687-B2BD-4C4B-8276-1D7AFEB6A08A}" type="presParOf" srcId="{F0D3BD81-47BD-3848-9FA5-C532D33A1913}" destId="{36505580-48A4-4049-8BEE-EAAA61754C97}" srcOrd="1" destOrd="0" presId="urn:microsoft.com/office/officeart/2008/layout/BendingPictureCaption"/>
    <dgm:cxn modelId="{01812078-4F1F-A749-8370-A403B778A4EA}" type="presParOf" srcId="{1C01784F-8FAF-454F-9BA9-AEE3E46CFADA}" destId="{9FF739C8-2139-664D-8838-69768E0108A1}" srcOrd="3" destOrd="0" presId="urn:microsoft.com/office/officeart/2008/layout/BendingPictureCaption"/>
    <dgm:cxn modelId="{9AD955EA-07E4-554D-B6DD-9DA5FA8DF46F}" type="presParOf" srcId="{1C01784F-8FAF-454F-9BA9-AEE3E46CFADA}" destId="{620C1D60-A26F-D045-983B-5F088C830916}" srcOrd="4" destOrd="0" presId="urn:microsoft.com/office/officeart/2008/layout/BendingPictureCaption"/>
    <dgm:cxn modelId="{CF37985B-6F54-C84B-9E68-35C196791755}" type="presParOf" srcId="{620C1D60-A26F-D045-983B-5F088C830916}" destId="{6377CF0E-1733-3C40-AD00-0A97E1685277}" srcOrd="0" destOrd="0" presId="urn:microsoft.com/office/officeart/2008/layout/BendingPictureCaption"/>
    <dgm:cxn modelId="{99FBF7CE-966C-5B4F-9876-B1727F46CFB0}" type="presParOf" srcId="{620C1D60-A26F-D045-983B-5F088C830916}" destId="{8935D86A-2F42-C34D-886E-A7D2E80AA8E7}" srcOrd="1" destOrd="0" presId="urn:microsoft.com/office/officeart/2008/layout/BendingPictureCaption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CAA538-006C-3742-BB84-A67A970F0A2A}" type="doc">
      <dgm:prSet loTypeId="urn:microsoft.com/office/officeart/2005/8/layout/arrow2" loCatId="" qsTypeId="urn:microsoft.com/office/officeart/2005/8/quickstyle/3d2" qsCatId="3D" csTypeId="urn:microsoft.com/office/officeart/2005/8/colors/accent1_2" csCatId="accent1" phldr="1"/>
      <dgm:spPr/>
    </dgm:pt>
    <dgm:pt modelId="{26185E36-5107-E84A-B325-7D245196F65C}">
      <dgm:prSet phldrT="[텍스트]"/>
      <dgm:spPr/>
      <dgm:t>
        <a:bodyPr/>
        <a:lstStyle/>
        <a:p>
          <a:pPr latinLnBrk="1"/>
          <a:r>
            <a:rPr lang="en-US" altLang="ko-KR" b="1" dirty="0"/>
            <a:t>1</a:t>
          </a:r>
          <a:r>
            <a:rPr lang="ko-KR" altLang="en-US" b="1" dirty="0"/>
            <a:t> </a:t>
          </a:r>
          <a:r>
            <a:rPr lang="en-US" altLang="ko-KR" b="1" dirty="0"/>
            <a:t>~</a:t>
          </a:r>
          <a:r>
            <a:rPr lang="ko-KR" altLang="en-US" b="1" dirty="0"/>
            <a:t> </a:t>
          </a:r>
          <a:r>
            <a:rPr lang="en-US" altLang="ko-KR" b="1" dirty="0"/>
            <a:t>3</a:t>
          </a:r>
          <a:r>
            <a:rPr lang="ko-KR" altLang="en-US" b="1" dirty="0"/>
            <a:t>주차</a:t>
          </a:r>
        </a:p>
        <a:p>
          <a:pPr latinLnBrk="1"/>
          <a:r>
            <a:rPr lang="ko-KR" altLang="en-US" b="1" dirty="0"/>
            <a:t>프로젝트 설계 및</a:t>
          </a:r>
        </a:p>
        <a:p>
          <a:pPr latinLnBrk="1"/>
          <a:r>
            <a:rPr lang="ko-KR" altLang="en-US" b="1" dirty="0"/>
            <a:t>개발환경 구축</a:t>
          </a:r>
        </a:p>
      </dgm:t>
    </dgm:pt>
    <dgm:pt modelId="{112B7AC4-B9DF-B543-96FD-D27F72C0E96D}" type="parTrans" cxnId="{9E96C034-6493-974F-9201-011D330E8D1F}">
      <dgm:prSet/>
      <dgm:spPr/>
      <dgm:t>
        <a:bodyPr/>
        <a:lstStyle/>
        <a:p>
          <a:pPr latinLnBrk="1"/>
          <a:endParaRPr lang="ko-KR" altLang="en-US" b="1"/>
        </a:p>
      </dgm:t>
    </dgm:pt>
    <dgm:pt modelId="{8786EACA-51E2-514A-B11A-847379E35AFE}" type="sibTrans" cxnId="{9E96C034-6493-974F-9201-011D330E8D1F}">
      <dgm:prSet/>
      <dgm:spPr/>
      <dgm:t>
        <a:bodyPr/>
        <a:lstStyle/>
        <a:p>
          <a:pPr latinLnBrk="1"/>
          <a:endParaRPr lang="ko-KR" altLang="en-US" b="1"/>
        </a:p>
      </dgm:t>
    </dgm:pt>
    <dgm:pt modelId="{9EFE0613-FF74-624E-B061-0BD0345D26EB}">
      <dgm:prSet phldrT="[텍스트]" phldr="1"/>
      <dgm:spPr/>
      <dgm:t>
        <a:bodyPr/>
        <a:lstStyle/>
        <a:p>
          <a:pPr latinLnBrk="1"/>
          <a:endParaRPr lang="ko-KR" altLang="en-US" b="1" dirty="0"/>
        </a:p>
      </dgm:t>
    </dgm:pt>
    <dgm:pt modelId="{F94AB64C-68C6-7C48-9446-72CD2AD45A98}" type="parTrans" cxnId="{B898C63D-430B-9A4F-9608-BAD599076E33}">
      <dgm:prSet/>
      <dgm:spPr/>
      <dgm:t>
        <a:bodyPr/>
        <a:lstStyle/>
        <a:p>
          <a:pPr latinLnBrk="1"/>
          <a:endParaRPr lang="ko-KR" altLang="en-US" b="1"/>
        </a:p>
      </dgm:t>
    </dgm:pt>
    <dgm:pt modelId="{B470D1A1-326D-1949-9C80-36209388CDFA}" type="sibTrans" cxnId="{B898C63D-430B-9A4F-9608-BAD599076E33}">
      <dgm:prSet/>
      <dgm:spPr/>
      <dgm:t>
        <a:bodyPr/>
        <a:lstStyle/>
        <a:p>
          <a:pPr latinLnBrk="1"/>
          <a:endParaRPr lang="ko-KR" altLang="en-US" b="1"/>
        </a:p>
      </dgm:t>
    </dgm:pt>
    <dgm:pt modelId="{3E31BEED-C48F-604D-B717-F07F176BCCA3}">
      <dgm:prSet/>
      <dgm:spPr/>
      <dgm:t>
        <a:bodyPr/>
        <a:lstStyle/>
        <a:p>
          <a:pPr latinLnBrk="1"/>
          <a:r>
            <a:rPr lang="en-US" altLang="ko-KR" b="1" dirty="0"/>
            <a:t>4</a:t>
          </a:r>
          <a:r>
            <a:rPr lang="ko-KR" altLang="en-US" b="1" dirty="0"/>
            <a:t> </a:t>
          </a:r>
          <a:r>
            <a:rPr lang="en-US" altLang="ko-KR" b="1" dirty="0"/>
            <a:t>~</a:t>
          </a:r>
          <a:r>
            <a:rPr lang="ko-KR" altLang="en-US" b="1" dirty="0"/>
            <a:t> </a:t>
          </a:r>
          <a:r>
            <a:rPr lang="en-US" altLang="ko-KR" b="1" dirty="0"/>
            <a:t>6</a:t>
          </a:r>
          <a:r>
            <a:rPr lang="ko-KR" altLang="en-US" b="1" dirty="0"/>
            <a:t>주차</a:t>
          </a:r>
        </a:p>
        <a:p>
          <a:pPr latinLnBrk="1"/>
          <a:r>
            <a:rPr lang="en-US" altLang="ko-KR" b="1" dirty="0"/>
            <a:t>DB</a:t>
          </a:r>
          <a:r>
            <a:rPr lang="ko-KR" altLang="en-US" b="1" dirty="0"/>
            <a:t> 및 서버 구축</a:t>
          </a:r>
        </a:p>
        <a:p>
          <a:pPr latinLnBrk="1"/>
          <a:r>
            <a:rPr lang="ko-KR" altLang="en-US" b="1" dirty="0"/>
            <a:t>안드로이드 앱   </a:t>
          </a:r>
          <a:r>
            <a:rPr lang="en-US" altLang="ko-KR" b="1" dirty="0"/>
            <a:t>UI</a:t>
          </a:r>
          <a:r>
            <a:rPr lang="ko-KR" altLang="en-US" b="1" dirty="0"/>
            <a:t> 개발</a:t>
          </a:r>
        </a:p>
      </dgm:t>
    </dgm:pt>
    <dgm:pt modelId="{1319EFB3-A95B-2C48-9EE9-DFEB99902C53}" type="parTrans" cxnId="{862910F0-98D8-2041-A9A0-C9ABB86392FA}">
      <dgm:prSet/>
      <dgm:spPr/>
      <dgm:t>
        <a:bodyPr/>
        <a:lstStyle/>
        <a:p>
          <a:pPr latinLnBrk="1"/>
          <a:endParaRPr lang="ko-KR" altLang="en-US" b="1"/>
        </a:p>
      </dgm:t>
    </dgm:pt>
    <dgm:pt modelId="{19DCBD7D-B3B8-3A47-8F49-F0184206C1A0}" type="sibTrans" cxnId="{862910F0-98D8-2041-A9A0-C9ABB86392FA}">
      <dgm:prSet/>
      <dgm:spPr/>
      <dgm:t>
        <a:bodyPr/>
        <a:lstStyle/>
        <a:p>
          <a:pPr latinLnBrk="1"/>
          <a:endParaRPr lang="ko-KR" altLang="en-US" b="1"/>
        </a:p>
      </dgm:t>
    </dgm:pt>
    <dgm:pt modelId="{EA28EA59-2802-D849-AA42-45A0B2759D6A}">
      <dgm:prSet/>
      <dgm:spPr/>
      <dgm:t>
        <a:bodyPr/>
        <a:lstStyle/>
        <a:p>
          <a:pPr latinLnBrk="1"/>
          <a:r>
            <a:rPr lang="en-US" altLang="ko-KR" b="1" dirty="0"/>
            <a:t>7</a:t>
          </a:r>
          <a:r>
            <a:rPr lang="ko-KR" altLang="en-US" b="1" dirty="0"/>
            <a:t> </a:t>
          </a:r>
          <a:r>
            <a:rPr lang="en-US" altLang="ko-KR" b="1" dirty="0"/>
            <a:t>~</a:t>
          </a:r>
          <a:r>
            <a:rPr lang="ko-KR" altLang="en-US" b="1" dirty="0"/>
            <a:t> </a:t>
          </a:r>
          <a:r>
            <a:rPr lang="en-US" altLang="ko-KR" b="1" dirty="0"/>
            <a:t>9</a:t>
          </a:r>
          <a:r>
            <a:rPr lang="ko-KR" altLang="en-US" b="1" dirty="0"/>
            <a:t>주차</a:t>
          </a:r>
        </a:p>
        <a:p>
          <a:pPr latinLnBrk="1"/>
          <a:r>
            <a:rPr lang="ko-KR" altLang="en-US" b="1" dirty="0"/>
            <a:t>안드로이드  앱</a:t>
          </a:r>
          <a:endParaRPr lang="en-US" altLang="ko-KR" b="1" dirty="0"/>
        </a:p>
        <a:p>
          <a:pPr latinLnBrk="1"/>
          <a:r>
            <a:rPr lang="ko-KR" altLang="en-US" b="1" dirty="0"/>
            <a:t>내부 개발</a:t>
          </a:r>
        </a:p>
        <a:p>
          <a:pPr latinLnBrk="1"/>
          <a:r>
            <a:rPr lang="ko-KR" altLang="en-US" b="1" dirty="0"/>
            <a:t>웹 개발</a:t>
          </a:r>
        </a:p>
      </dgm:t>
    </dgm:pt>
    <dgm:pt modelId="{119D0AD6-1F60-CF48-B06B-22E507B44A7B}" type="parTrans" cxnId="{5FA0BBAE-DB2E-854D-90A1-81A3193D9602}">
      <dgm:prSet/>
      <dgm:spPr/>
      <dgm:t>
        <a:bodyPr/>
        <a:lstStyle/>
        <a:p>
          <a:pPr latinLnBrk="1"/>
          <a:endParaRPr lang="ko-KR" altLang="en-US" b="1"/>
        </a:p>
      </dgm:t>
    </dgm:pt>
    <dgm:pt modelId="{B521A8CD-DA32-474C-8741-58D5D0FE0DD7}" type="sibTrans" cxnId="{5FA0BBAE-DB2E-854D-90A1-81A3193D9602}">
      <dgm:prSet/>
      <dgm:spPr/>
      <dgm:t>
        <a:bodyPr/>
        <a:lstStyle/>
        <a:p>
          <a:pPr latinLnBrk="1"/>
          <a:endParaRPr lang="ko-KR" altLang="en-US" b="1"/>
        </a:p>
      </dgm:t>
    </dgm:pt>
    <dgm:pt modelId="{19F01E0D-AE46-904A-8BDC-03A1CA848F1B}">
      <dgm:prSet/>
      <dgm:spPr/>
      <dgm:t>
        <a:bodyPr/>
        <a:lstStyle/>
        <a:p>
          <a:pPr latinLnBrk="1"/>
          <a:endParaRPr lang="ko-KR" altLang="en-US" b="1" dirty="0"/>
        </a:p>
      </dgm:t>
    </dgm:pt>
    <dgm:pt modelId="{CA41DD74-BC01-8D49-A3FD-C7C82352F20A}" type="parTrans" cxnId="{5250CAA1-3A8F-B945-9A69-B2B2187198B4}">
      <dgm:prSet/>
      <dgm:spPr/>
      <dgm:t>
        <a:bodyPr/>
        <a:lstStyle/>
        <a:p>
          <a:pPr latinLnBrk="1"/>
          <a:endParaRPr lang="ko-KR" altLang="en-US" b="1"/>
        </a:p>
      </dgm:t>
    </dgm:pt>
    <dgm:pt modelId="{BCA9AE78-AA52-144C-965B-60091DD7CC06}" type="sibTrans" cxnId="{5250CAA1-3A8F-B945-9A69-B2B2187198B4}">
      <dgm:prSet/>
      <dgm:spPr/>
      <dgm:t>
        <a:bodyPr/>
        <a:lstStyle/>
        <a:p>
          <a:pPr latinLnBrk="1"/>
          <a:endParaRPr lang="ko-KR" altLang="en-US" b="1"/>
        </a:p>
      </dgm:t>
    </dgm:pt>
    <dgm:pt modelId="{45D0A6FA-48CD-1748-AE74-F59FE39C34C7}">
      <dgm:prSet/>
      <dgm:spPr/>
      <dgm:t>
        <a:bodyPr/>
        <a:lstStyle/>
        <a:p>
          <a:pPr latinLnBrk="1"/>
          <a:r>
            <a:rPr lang="en-US" altLang="ko-KR" b="1" dirty="0"/>
            <a:t>9</a:t>
          </a:r>
          <a:r>
            <a:rPr lang="ko-KR" altLang="en-US" b="1" dirty="0"/>
            <a:t> </a:t>
          </a:r>
          <a:r>
            <a:rPr lang="en-US" altLang="ko-KR" b="1" dirty="0"/>
            <a:t>~</a:t>
          </a:r>
          <a:r>
            <a:rPr lang="ko-KR" altLang="en-US" b="1" dirty="0"/>
            <a:t> </a:t>
          </a:r>
          <a:r>
            <a:rPr lang="en-US" altLang="ko-KR" b="1" dirty="0"/>
            <a:t>11</a:t>
          </a:r>
          <a:r>
            <a:rPr lang="ko-KR" altLang="en-US" b="1" dirty="0"/>
            <a:t>주차</a:t>
          </a:r>
        </a:p>
        <a:p>
          <a:pPr latinLnBrk="1"/>
          <a:r>
            <a:rPr lang="ko-KR" altLang="en-US" b="1" dirty="0"/>
            <a:t>기존 작업 마무리</a:t>
          </a:r>
        </a:p>
        <a:p>
          <a:pPr latinLnBrk="1"/>
          <a:r>
            <a:rPr lang="en-US" altLang="ko-KR" b="1" dirty="0"/>
            <a:t>UI</a:t>
          </a:r>
          <a:r>
            <a:rPr lang="ko-KR" altLang="en-US" b="1" dirty="0"/>
            <a:t> 상세 수정</a:t>
          </a:r>
        </a:p>
      </dgm:t>
    </dgm:pt>
    <dgm:pt modelId="{B0644E95-AAE7-0D48-82A2-F8A5F97E9E78}" type="parTrans" cxnId="{F9017944-A5DE-0340-8538-305D24B631BD}">
      <dgm:prSet/>
      <dgm:spPr/>
      <dgm:t>
        <a:bodyPr/>
        <a:lstStyle/>
        <a:p>
          <a:pPr latinLnBrk="1"/>
          <a:endParaRPr lang="ko-KR" altLang="en-US" b="1"/>
        </a:p>
      </dgm:t>
    </dgm:pt>
    <dgm:pt modelId="{9CA73072-6E56-E84E-94B0-9497E49F86E1}" type="sibTrans" cxnId="{F9017944-A5DE-0340-8538-305D24B631BD}">
      <dgm:prSet/>
      <dgm:spPr/>
      <dgm:t>
        <a:bodyPr/>
        <a:lstStyle/>
        <a:p>
          <a:pPr latinLnBrk="1"/>
          <a:endParaRPr lang="ko-KR" altLang="en-US" b="1"/>
        </a:p>
      </dgm:t>
    </dgm:pt>
    <dgm:pt modelId="{F9521DE3-9DF1-7845-997B-167E9D482F9E}">
      <dgm:prSet/>
      <dgm:spPr/>
      <dgm:t>
        <a:bodyPr/>
        <a:lstStyle/>
        <a:p>
          <a:pPr latinLnBrk="1"/>
          <a:r>
            <a:rPr lang="en-US" altLang="ko-KR" b="1" dirty="0"/>
            <a:t>12</a:t>
          </a:r>
          <a:r>
            <a:rPr lang="ko-KR" altLang="en-US" b="1" dirty="0"/>
            <a:t>주차 </a:t>
          </a:r>
          <a:r>
            <a:rPr lang="en-US" altLang="ko-KR" b="1" dirty="0"/>
            <a:t>~</a:t>
          </a:r>
          <a:endParaRPr lang="ko-KR" altLang="en-US" b="1" dirty="0"/>
        </a:p>
        <a:p>
          <a:pPr latinLnBrk="1"/>
          <a:r>
            <a:rPr lang="ko-KR" altLang="en-US" b="1" dirty="0"/>
            <a:t>디버깅 및 테스트</a:t>
          </a:r>
        </a:p>
      </dgm:t>
    </dgm:pt>
    <dgm:pt modelId="{6B726BCC-E77D-654B-B44A-78C49E508716}" type="parTrans" cxnId="{9F2B9500-7ED8-5C49-875F-1DC49222757F}">
      <dgm:prSet/>
      <dgm:spPr/>
      <dgm:t>
        <a:bodyPr/>
        <a:lstStyle/>
        <a:p>
          <a:pPr latinLnBrk="1"/>
          <a:endParaRPr lang="ko-KR" altLang="en-US" b="1"/>
        </a:p>
      </dgm:t>
    </dgm:pt>
    <dgm:pt modelId="{CC8014CB-3BDF-7142-A77A-13AD144778F9}" type="sibTrans" cxnId="{9F2B9500-7ED8-5C49-875F-1DC49222757F}">
      <dgm:prSet/>
      <dgm:spPr/>
      <dgm:t>
        <a:bodyPr/>
        <a:lstStyle/>
        <a:p>
          <a:pPr latinLnBrk="1"/>
          <a:endParaRPr lang="ko-KR" altLang="en-US" b="1"/>
        </a:p>
      </dgm:t>
    </dgm:pt>
    <dgm:pt modelId="{F7759E01-238F-C44D-BB5F-1F8CF42E139B}" type="pres">
      <dgm:prSet presAssocID="{4CCAA538-006C-3742-BB84-A67A970F0A2A}" presName="arrowDiagram" presStyleCnt="0">
        <dgm:presLayoutVars>
          <dgm:chMax val="5"/>
          <dgm:dir/>
          <dgm:resizeHandles val="exact"/>
        </dgm:presLayoutVars>
      </dgm:prSet>
      <dgm:spPr/>
    </dgm:pt>
    <dgm:pt modelId="{3FB093A8-55F1-D641-91CC-8E068B53DA89}" type="pres">
      <dgm:prSet presAssocID="{4CCAA538-006C-3742-BB84-A67A970F0A2A}" presName="arrow" presStyleLbl="bgShp" presStyleIdx="0" presStyleCnt="1"/>
      <dgm:spPr/>
    </dgm:pt>
    <dgm:pt modelId="{26029533-C9A6-A54A-85A3-9FF0C66D1591}" type="pres">
      <dgm:prSet presAssocID="{4CCAA538-006C-3742-BB84-A67A970F0A2A}" presName="arrowDiagram5" presStyleCnt="0"/>
      <dgm:spPr/>
    </dgm:pt>
    <dgm:pt modelId="{744927CF-E511-DE4C-ABFD-7B2F5DD330CE}" type="pres">
      <dgm:prSet presAssocID="{26185E36-5107-E84A-B325-7D245196F65C}" presName="bullet5a" presStyleLbl="node1" presStyleIdx="0" presStyleCnt="5"/>
      <dgm:spPr/>
    </dgm:pt>
    <dgm:pt modelId="{E012631A-B92F-BB43-827B-D3AA07B73C59}" type="pres">
      <dgm:prSet presAssocID="{26185E36-5107-E84A-B325-7D245196F65C}" presName="textBox5a" presStyleLbl="revTx" presStyleIdx="0" presStyleCnt="5" custScaleX="140265" custLinFactNeighborX="12585" custLinFactNeighborY="1400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7F8B8-7969-9F40-ABB9-2E0CF972C80F}" type="pres">
      <dgm:prSet presAssocID="{3E31BEED-C48F-604D-B717-F07F176BCCA3}" presName="bullet5b" presStyleLbl="node1" presStyleIdx="1" presStyleCnt="5"/>
      <dgm:spPr/>
    </dgm:pt>
    <dgm:pt modelId="{EA8524D0-A0A4-1640-A2C0-46E67DC36C72}" type="pres">
      <dgm:prSet presAssocID="{3E31BEED-C48F-604D-B717-F07F176BCCA3}" presName="textBox5b" presStyleLbl="revTx" presStyleIdx="1" presStyleCnt="5" custLinFactNeighborX="6398" custLinFactNeighborY="79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05F28D-89DC-004C-8A96-D169089393F8}" type="pres">
      <dgm:prSet presAssocID="{EA28EA59-2802-D849-AA42-45A0B2759D6A}" presName="bullet5c" presStyleLbl="node1" presStyleIdx="2" presStyleCnt="5"/>
      <dgm:spPr/>
    </dgm:pt>
    <dgm:pt modelId="{BDF25205-DF30-B44A-8B9B-2ADDDB20835C}" type="pres">
      <dgm:prSet presAssocID="{EA28EA59-2802-D849-AA42-45A0B2759D6A}" presName="textBox5c" presStyleLbl="revTx" presStyleIdx="2" presStyleCnt="5" custScaleX="87316" custScaleY="47004" custLinFactNeighborX="-1813" custLinFactNeighborY="-1574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411CF4-4632-604D-9741-158AD3DB791A}" type="pres">
      <dgm:prSet presAssocID="{45D0A6FA-48CD-1748-AE74-F59FE39C34C7}" presName="bullet5d" presStyleLbl="node1" presStyleIdx="3" presStyleCnt="5"/>
      <dgm:spPr/>
    </dgm:pt>
    <dgm:pt modelId="{638C400D-0C4D-7940-A451-43BBA74488A8}" type="pres">
      <dgm:prSet presAssocID="{45D0A6FA-48CD-1748-AE74-F59FE39C34C7}" presName="textBox5d" presStyleLbl="revTx" presStyleIdx="3" presStyleCnt="5" custScaleY="66363" custLinFactNeighborX="-7230" custLinFactNeighborY="-16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8D7648-6351-B44E-9745-63A31BCB526F}" type="pres">
      <dgm:prSet presAssocID="{F9521DE3-9DF1-7845-997B-167E9D482F9E}" presName="bullet5e" presStyleLbl="node1" presStyleIdx="4" presStyleCnt="5"/>
      <dgm:spPr/>
    </dgm:pt>
    <dgm:pt modelId="{6CF9E02B-63D2-7543-8673-DE16C283896D}" type="pres">
      <dgm:prSet presAssocID="{F9521DE3-9DF1-7845-997B-167E9D482F9E}" presName="textBox5e" presStyleLbl="revTx" presStyleIdx="4" presStyleCnt="5" custScaleY="39967" custLinFactNeighborX="-21137" custLinFactNeighborY="-137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50CAA1-3A8F-B945-9A69-B2B2187198B4}" srcId="{4CCAA538-006C-3742-BB84-A67A970F0A2A}" destId="{19F01E0D-AE46-904A-8BDC-03A1CA848F1B}" srcOrd="6" destOrd="0" parTransId="{CA41DD74-BC01-8D49-A3FD-C7C82352F20A}" sibTransId="{BCA9AE78-AA52-144C-965B-60091DD7CC06}"/>
    <dgm:cxn modelId="{7672B062-5E16-D546-8525-B4033AD7ECF2}" type="presOf" srcId="{3E31BEED-C48F-604D-B717-F07F176BCCA3}" destId="{EA8524D0-A0A4-1640-A2C0-46E67DC36C72}" srcOrd="0" destOrd="0" presId="urn:microsoft.com/office/officeart/2005/8/layout/arrow2"/>
    <dgm:cxn modelId="{3F1D71BE-58C0-1446-B5E8-961B560FF885}" type="presOf" srcId="{F9521DE3-9DF1-7845-997B-167E9D482F9E}" destId="{6CF9E02B-63D2-7543-8673-DE16C283896D}" srcOrd="0" destOrd="0" presId="urn:microsoft.com/office/officeart/2005/8/layout/arrow2"/>
    <dgm:cxn modelId="{F9017944-A5DE-0340-8538-305D24B631BD}" srcId="{4CCAA538-006C-3742-BB84-A67A970F0A2A}" destId="{45D0A6FA-48CD-1748-AE74-F59FE39C34C7}" srcOrd="3" destOrd="0" parTransId="{B0644E95-AAE7-0D48-82A2-F8A5F97E9E78}" sibTransId="{9CA73072-6E56-E84E-94B0-9497E49F86E1}"/>
    <dgm:cxn modelId="{862910F0-98D8-2041-A9A0-C9ABB86392FA}" srcId="{4CCAA538-006C-3742-BB84-A67A970F0A2A}" destId="{3E31BEED-C48F-604D-B717-F07F176BCCA3}" srcOrd="1" destOrd="0" parTransId="{1319EFB3-A95B-2C48-9EE9-DFEB99902C53}" sibTransId="{19DCBD7D-B3B8-3A47-8F49-F0184206C1A0}"/>
    <dgm:cxn modelId="{5FA0BBAE-DB2E-854D-90A1-81A3193D9602}" srcId="{4CCAA538-006C-3742-BB84-A67A970F0A2A}" destId="{EA28EA59-2802-D849-AA42-45A0B2759D6A}" srcOrd="2" destOrd="0" parTransId="{119D0AD6-1F60-CF48-B06B-22E507B44A7B}" sibTransId="{B521A8CD-DA32-474C-8741-58D5D0FE0DD7}"/>
    <dgm:cxn modelId="{9E96C034-6493-974F-9201-011D330E8D1F}" srcId="{4CCAA538-006C-3742-BB84-A67A970F0A2A}" destId="{26185E36-5107-E84A-B325-7D245196F65C}" srcOrd="0" destOrd="0" parTransId="{112B7AC4-B9DF-B543-96FD-D27F72C0E96D}" sibTransId="{8786EACA-51E2-514A-B11A-847379E35AFE}"/>
    <dgm:cxn modelId="{9F2B9500-7ED8-5C49-875F-1DC49222757F}" srcId="{4CCAA538-006C-3742-BB84-A67A970F0A2A}" destId="{F9521DE3-9DF1-7845-997B-167E9D482F9E}" srcOrd="4" destOrd="0" parTransId="{6B726BCC-E77D-654B-B44A-78C49E508716}" sibTransId="{CC8014CB-3BDF-7142-A77A-13AD144778F9}"/>
    <dgm:cxn modelId="{80851C1C-9947-A341-A04F-636A18D0EB67}" type="presOf" srcId="{45D0A6FA-48CD-1748-AE74-F59FE39C34C7}" destId="{638C400D-0C4D-7940-A451-43BBA74488A8}" srcOrd="0" destOrd="0" presId="urn:microsoft.com/office/officeart/2005/8/layout/arrow2"/>
    <dgm:cxn modelId="{EFE43658-8888-D34D-9EA1-E2E3C81FB9BD}" type="presOf" srcId="{EA28EA59-2802-D849-AA42-45A0B2759D6A}" destId="{BDF25205-DF30-B44A-8B9B-2ADDDB20835C}" srcOrd="0" destOrd="0" presId="urn:microsoft.com/office/officeart/2005/8/layout/arrow2"/>
    <dgm:cxn modelId="{801A13C6-06ED-5E4F-9C0F-A34D3175E311}" type="presOf" srcId="{26185E36-5107-E84A-B325-7D245196F65C}" destId="{E012631A-B92F-BB43-827B-D3AA07B73C59}" srcOrd="0" destOrd="0" presId="urn:microsoft.com/office/officeart/2005/8/layout/arrow2"/>
    <dgm:cxn modelId="{2A4682B7-A769-A749-9C47-C64D61D54F62}" type="presOf" srcId="{4CCAA538-006C-3742-BB84-A67A970F0A2A}" destId="{F7759E01-238F-C44D-BB5F-1F8CF42E139B}" srcOrd="0" destOrd="0" presId="urn:microsoft.com/office/officeart/2005/8/layout/arrow2"/>
    <dgm:cxn modelId="{B898C63D-430B-9A4F-9608-BAD599076E33}" srcId="{4CCAA538-006C-3742-BB84-A67A970F0A2A}" destId="{9EFE0613-FF74-624E-B061-0BD0345D26EB}" srcOrd="5" destOrd="0" parTransId="{F94AB64C-68C6-7C48-9446-72CD2AD45A98}" sibTransId="{B470D1A1-326D-1949-9C80-36209388CDFA}"/>
    <dgm:cxn modelId="{8E7BEC07-07B3-B242-A005-2EDD7F18B79B}" type="presParOf" srcId="{F7759E01-238F-C44D-BB5F-1F8CF42E139B}" destId="{3FB093A8-55F1-D641-91CC-8E068B53DA89}" srcOrd="0" destOrd="0" presId="urn:microsoft.com/office/officeart/2005/8/layout/arrow2"/>
    <dgm:cxn modelId="{3050A536-2D02-9B4E-AEB6-FBC083278DFF}" type="presParOf" srcId="{F7759E01-238F-C44D-BB5F-1F8CF42E139B}" destId="{26029533-C9A6-A54A-85A3-9FF0C66D1591}" srcOrd="1" destOrd="0" presId="urn:microsoft.com/office/officeart/2005/8/layout/arrow2"/>
    <dgm:cxn modelId="{5E73C63B-3A7A-904D-8EE2-9DE1B9A2207A}" type="presParOf" srcId="{26029533-C9A6-A54A-85A3-9FF0C66D1591}" destId="{744927CF-E511-DE4C-ABFD-7B2F5DD330CE}" srcOrd="0" destOrd="0" presId="urn:microsoft.com/office/officeart/2005/8/layout/arrow2"/>
    <dgm:cxn modelId="{766BD70C-77D0-E94D-BC41-EAC01DA04F37}" type="presParOf" srcId="{26029533-C9A6-A54A-85A3-9FF0C66D1591}" destId="{E012631A-B92F-BB43-827B-D3AA07B73C59}" srcOrd="1" destOrd="0" presId="urn:microsoft.com/office/officeart/2005/8/layout/arrow2"/>
    <dgm:cxn modelId="{49213A69-F149-3E43-A491-F400C634524C}" type="presParOf" srcId="{26029533-C9A6-A54A-85A3-9FF0C66D1591}" destId="{3EA7F8B8-7969-9F40-ABB9-2E0CF972C80F}" srcOrd="2" destOrd="0" presId="urn:microsoft.com/office/officeart/2005/8/layout/arrow2"/>
    <dgm:cxn modelId="{4767B053-E3E5-2E4C-AA3E-293BBC585F58}" type="presParOf" srcId="{26029533-C9A6-A54A-85A3-9FF0C66D1591}" destId="{EA8524D0-A0A4-1640-A2C0-46E67DC36C72}" srcOrd="3" destOrd="0" presId="urn:microsoft.com/office/officeart/2005/8/layout/arrow2"/>
    <dgm:cxn modelId="{1C449FA8-930E-C144-B92B-DF1344C7765D}" type="presParOf" srcId="{26029533-C9A6-A54A-85A3-9FF0C66D1591}" destId="{6705F28D-89DC-004C-8A96-D169089393F8}" srcOrd="4" destOrd="0" presId="urn:microsoft.com/office/officeart/2005/8/layout/arrow2"/>
    <dgm:cxn modelId="{59D7C5B9-3F8E-DC4F-8BFC-001AAD47752D}" type="presParOf" srcId="{26029533-C9A6-A54A-85A3-9FF0C66D1591}" destId="{BDF25205-DF30-B44A-8B9B-2ADDDB20835C}" srcOrd="5" destOrd="0" presId="urn:microsoft.com/office/officeart/2005/8/layout/arrow2"/>
    <dgm:cxn modelId="{2AB50D28-53A9-0A48-B6A0-A0F8981F7717}" type="presParOf" srcId="{26029533-C9A6-A54A-85A3-9FF0C66D1591}" destId="{EC411CF4-4632-604D-9741-158AD3DB791A}" srcOrd="6" destOrd="0" presId="urn:microsoft.com/office/officeart/2005/8/layout/arrow2"/>
    <dgm:cxn modelId="{16A3CF3B-3A8A-734A-8842-DC001855870F}" type="presParOf" srcId="{26029533-C9A6-A54A-85A3-9FF0C66D1591}" destId="{638C400D-0C4D-7940-A451-43BBA74488A8}" srcOrd="7" destOrd="0" presId="urn:microsoft.com/office/officeart/2005/8/layout/arrow2"/>
    <dgm:cxn modelId="{3128194C-2F34-7E4D-B586-A3643255BDD7}" type="presParOf" srcId="{26029533-C9A6-A54A-85A3-9FF0C66D1591}" destId="{628D7648-6351-B44E-9745-63A31BCB526F}" srcOrd="8" destOrd="0" presId="urn:microsoft.com/office/officeart/2005/8/layout/arrow2"/>
    <dgm:cxn modelId="{CD4BF037-2471-344F-B58B-381CB1BE579C}" type="presParOf" srcId="{26029533-C9A6-A54A-85A3-9FF0C66D1591}" destId="{6CF9E02B-63D2-7543-8673-DE16C283896D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BB019-A499-A642-BA57-FBD4A6F460EB}">
      <dsp:nvSpPr>
        <dsp:cNvPr id="0" name=""/>
        <dsp:cNvSpPr/>
      </dsp:nvSpPr>
      <dsp:spPr>
        <a:xfrm>
          <a:off x="652" y="1588315"/>
          <a:ext cx="3277193" cy="2421833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E63F9-E6CE-0E47-B649-55BC3C709E48}">
      <dsp:nvSpPr>
        <dsp:cNvPr id="0" name=""/>
        <dsp:cNvSpPr/>
      </dsp:nvSpPr>
      <dsp:spPr>
        <a:xfrm>
          <a:off x="663064" y="3541987"/>
          <a:ext cx="2823964" cy="678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1">
              <a:hueOff val="0"/>
              <a:satOff val="0"/>
              <a:lumOff val="0"/>
              <a:alphaOff val="0"/>
              <a:shade val="30000"/>
              <a:alpha val="38000"/>
              <a:satMod val="150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altLang="ko-KR" sz="3800" kern="1200" dirty="0"/>
            <a:t>Android</a:t>
          </a:r>
          <a:endParaRPr lang="ko-KR" altLang="en-US" sz="3800" kern="1200" dirty="0"/>
        </a:p>
      </dsp:txBody>
      <dsp:txXfrm>
        <a:off x="663064" y="3541987"/>
        <a:ext cx="2823964" cy="678645"/>
      </dsp:txXfrm>
    </dsp:sp>
    <dsp:sp modelId="{33D8B9BD-83EA-674A-90AD-CFC4700E3BA9}">
      <dsp:nvSpPr>
        <dsp:cNvPr id="0" name=""/>
        <dsp:cNvSpPr/>
      </dsp:nvSpPr>
      <dsp:spPr>
        <a:xfrm>
          <a:off x="4017532" y="1559277"/>
          <a:ext cx="3277193" cy="2421833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05580-48A4-4049-8BEE-EAAA61754C97}">
      <dsp:nvSpPr>
        <dsp:cNvPr id="0" name=""/>
        <dsp:cNvSpPr/>
      </dsp:nvSpPr>
      <dsp:spPr>
        <a:xfrm>
          <a:off x="4679943" y="3541987"/>
          <a:ext cx="2823964" cy="678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1">
              <a:hueOff val="0"/>
              <a:satOff val="0"/>
              <a:lumOff val="0"/>
              <a:alphaOff val="0"/>
              <a:shade val="30000"/>
              <a:alpha val="38000"/>
              <a:satMod val="150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altLang="ko-KR" sz="3800" kern="1200" dirty="0"/>
            <a:t>JSP</a:t>
          </a:r>
          <a:endParaRPr lang="ko-KR" altLang="en-US" sz="3800" kern="1200" dirty="0"/>
        </a:p>
      </dsp:txBody>
      <dsp:txXfrm>
        <a:off x="4679943" y="3541987"/>
        <a:ext cx="2823964" cy="678645"/>
      </dsp:txXfrm>
    </dsp:sp>
    <dsp:sp modelId="{6377CF0E-1733-3C40-AD00-0A97E1685277}">
      <dsp:nvSpPr>
        <dsp:cNvPr id="0" name=""/>
        <dsp:cNvSpPr/>
      </dsp:nvSpPr>
      <dsp:spPr>
        <a:xfrm>
          <a:off x="7952154" y="1588315"/>
          <a:ext cx="3277193" cy="2421833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5D86A-2F42-C34D-886E-A7D2E80AA8E7}">
      <dsp:nvSpPr>
        <dsp:cNvPr id="0" name=""/>
        <dsp:cNvSpPr/>
      </dsp:nvSpPr>
      <dsp:spPr>
        <a:xfrm>
          <a:off x="8696823" y="3541987"/>
          <a:ext cx="2823964" cy="678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1">
              <a:hueOff val="0"/>
              <a:satOff val="0"/>
              <a:lumOff val="0"/>
              <a:alphaOff val="0"/>
              <a:shade val="30000"/>
              <a:alpha val="38000"/>
              <a:satMod val="150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altLang="ko-KR" sz="3800" kern="1200" dirty="0"/>
            <a:t>MySQL</a:t>
          </a:r>
          <a:endParaRPr lang="ko-KR" altLang="en-US" sz="3800" kern="1200" dirty="0"/>
        </a:p>
      </dsp:txBody>
      <dsp:txXfrm>
        <a:off x="8696823" y="3541987"/>
        <a:ext cx="2823964" cy="678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093A8-55F1-D641-91CC-8E068B53DA89}">
      <dsp:nvSpPr>
        <dsp:cNvPr id="0" name=""/>
        <dsp:cNvSpPr/>
      </dsp:nvSpPr>
      <dsp:spPr>
        <a:xfrm>
          <a:off x="0" y="288786"/>
          <a:ext cx="12225402" cy="7640876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44927CF-E511-DE4C-ABFD-7B2F5DD330CE}">
      <dsp:nvSpPr>
        <dsp:cNvPr id="0" name=""/>
        <dsp:cNvSpPr/>
      </dsp:nvSpPr>
      <dsp:spPr>
        <a:xfrm>
          <a:off x="1204202" y="5970541"/>
          <a:ext cx="281184" cy="2811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12631A-B92F-BB43-827B-D3AA07B73C59}">
      <dsp:nvSpPr>
        <dsp:cNvPr id="0" name=""/>
        <dsp:cNvSpPr/>
      </dsp:nvSpPr>
      <dsp:spPr>
        <a:xfrm>
          <a:off x="1223918" y="6365837"/>
          <a:ext cx="2246382" cy="1818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94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1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~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3</a:t>
          </a:r>
          <a:r>
            <a:rPr lang="ko-KR" altLang="en-US" sz="1800" b="1" kern="1200" dirty="0"/>
            <a:t>주차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프로젝트 설계 및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개발환경 구축</a:t>
          </a:r>
        </a:p>
      </dsp:txBody>
      <dsp:txXfrm>
        <a:off x="1223918" y="6365837"/>
        <a:ext cx="2246382" cy="1818528"/>
      </dsp:txXfrm>
    </dsp:sp>
    <dsp:sp modelId="{3EA7F8B8-7969-9F40-ABB9-2E0CF972C80F}">
      <dsp:nvSpPr>
        <dsp:cNvPr id="0" name=""/>
        <dsp:cNvSpPr/>
      </dsp:nvSpPr>
      <dsp:spPr>
        <a:xfrm>
          <a:off x="2726264" y="4508078"/>
          <a:ext cx="440114" cy="4401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8524D0-A0A4-1640-A2C0-46E67DC36C72}">
      <dsp:nvSpPr>
        <dsp:cNvPr id="0" name=""/>
        <dsp:cNvSpPr/>
      </dsp:nvSpPr>
      <dsp:spPr>
        <a:xfrm>
          <a:off x="3076163" y="4982816"/>
          <a:ext cx="2029416" cy="320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208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4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~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6</a:t>
          </a:r>
          <a:r>
            <a:rPr lang="ko-KR" altLang="en-US" sz="1800" b="1" kern="1200" dirty="0"/>
            <a:t>주차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DB</a:t>
          </a:r>
          <a:r>
            <a:rPr lang="ko-KR" altLang="en-US" sz="1800" b="1" kern="1200" dirty="0"/>
            <a:t> 및 서버 구축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안드로이드 앱   </a:t>
          </a:r>
          <a:r>
            <a:rPr lang="en-US" altLang="ko-KR" sz="1800" b="1" kern="1200" dirty="0"/>
            <a:t>UI</a:t>
          </a:r>
          <a:r>
            <a:rPr lang="ko-KR" altLang="en-US" sz="1800" b="1" kern="1200" dirty="0"/>
            <a:t> 개발</a:t>
          </a:r>
        </a:p>
      </dsp:txBody>
      <dsp:txXfrm>
        <a:off x="3076163" y="4982816"/>
        <a:ext cx="2029416" cy="3201527"/>
      </dsp:txXfrm>
    </dsp:sp>
    <dsp:sp modelId="{6705F28D-89DC-004C-8A96-D169089393F8}">
      <dsp:nvSpPr>
        <dsp:cNvPr id="0" name=""/>
        <dsp:cNvSpPr/>
      </dsp:nvSpPr>
      <dsp:spPr>
        <a:xfrm>
          <a:off x="4682328" y="3342080"/>
          <a:ext cx="586819" cy="5868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F25205-DF30-B44A-8B9B-2ADDDB20835C}">
      <dsp:nvSpPr>
        <dsp:cNvPr id="0" name=""/>
        <dsp:cNvSpPr/>
      </dsp:nvSpPr>
      <dsp:spPr>
        <a:xfrm>
          <a:off x="5082600" y="4097242"/>
          <a:ext cx="2060223" cy="201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943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7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~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9</a:t>
          </a:r>
          <a:r>
            <a:rPr lang="ko-KR" altLang="en-US" sz="1800" b="1" kern="1200" dirty="0"/>
            <a:t>주차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안드로이드  앱</a:t>
          </a:r>
          <a:endParaRPr lang="en-US" altLang="ko-KR" sz="1800" b="1" kern="1200" dirty="0"/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내부 개발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웹 개발</a:t>
          </a:r>
        </a:p>
      </dsp:txBody>
      <dsp:txXfrm>
        <a:off x="5082600" y="4097242"/>
        <a:ext cx="2060223" cy="2018432"/>
      </dsp:txXfrm>
    </dsp:sp>
    <dsp:sp modelId="{EC411CF4-4632-604D-9741-158AD3DB791A}">
      <dsp:nvSpPr>
        <dsp:cNvPr id="0" name=""/>
        <dsp:cNvSpPr/>
      </dsp:nvSpPr>
      <dsp:spPr>
        <a:xfrm>
          <a:off x="6956253" y="2431288"/>
          <a:ext cx="757974" cy="75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8C400D-0C4D-7940-A451-43BBA74488A8}">
      <dsp:nvSpPr>
        <dsp:cNvPr id="0" name=""/>
        <dsp:cNvSpPr/>
      </dsp:nvSpPr>
      <dsp:spPr>
        <a:xfrm>
          <a:off x="7158461" y="3585990"/>
          <a:ext cx="2445080" cy="339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35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9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~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11</a:t>
          </a:r>
          <a:r>
            <a:rPr lang="ko-KR" altLang="en-US" sz="1800" b="1" kern="1200" dirty="0"/>
            <a:t>주차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기존 작업 마무리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UI</a:t>
          </a:r>
          <a:r>
            <a:rPr lang="ko-KR" altLang="en-US" sz="1800" b="1" kern="1200" dirty="0"/>
            <a:t> 상세 수정</a:t>
          </a:r>
        </a:p>
      </dsp:txBody>
      <dsp:txXfrm>
        <a:off x="7158461" y="3585990"/>
        <a:ext cx="2445080" cy="3397378"/>
      </dsp:txXfrm>
    </dsp:sp>
    <dsp:sp modelId="{628D7648-6351-B44E-9745-63A31BCB526F}">
      <dsp:nvSpPr>
        <dsp:cNvPr id="0" name=""/>
        <dsp:cNvSpPr/>
      </dsp:nvSpPr>
      <dsp:spPr>
        <a:xfrm>
          <a:off x="9297418" y="1823074"/>
          <a:ext cx="965806" cy="9658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9E02B-63D2-7543-8673-DE16C283896D}">
      <dsp:nvSpPr>
        <dsp:cNvPr id="0" name=""/>
        <dsp:cNvSpPr/>
      </dsp:nvSpPr>
      <dsp:spPr>
        <a:xfrm>
          <a:off x="9263504" y="3218842"/>
          <a:ext cx="2445080" cy="224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61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12</a:t>
          </a:r>
          <a:r>
            <a:rPr lang="ko-KR" altLang="en-US" sz="1800" b="1" kern="1200" dirty="0"/>
            <a:t>주차 </a:t>
          </a:r>
          <a:r>
            <a:rPr lang="en-US" altLang="ko-KR" sz="1800" b="1" kern="1200" dirty="0"/>
            <a:t>~</a:t>
          </a:r>
          <a:endParaRPr lang="ko-KR" altLang="en-US" sz="1800" b="1" kern="1200" dirty="0"/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디버깅 및 테스트</a:t>
          </a:r>
        </a:p>
      </dsp:txBody>
      <dsp:txXfrm>
        <a:off x="9263504" y="3218842"/>
        <a:ext cx="2445080" cy="2247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55684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22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96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SNS </a:t>
            </a:r>
            <a:r>
              <a:rPr lang="ko-KR" altLang="en-US" dirty="0"/>
              <a:t>중 </a:t>
            </a:r>
            <a:r>
              <a:rPr lang="en-US" altLang="ko-KR" dirty="0"/>
              <a:t>3</a:t>
            </a:r>
            <a:r>
              <a:rPr lang="ko-KR" altLang="en-US" dirty="0"/>
              <a:t>가지를 예를 들어 설명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페이스북은</a:t>
            </a:r>
            <a:r>
              <a:rPr lang="ko-KR" altLang="en-US" dirty="0"/>
              <a:t> 사람의 글들을 시간상으로 볼 수 있는 특징</a:t>
            </a:r>
            <a:endParaRPr lang="en-US" altLang="ko-KR" dirty="0"/>
          </a:p>
          <a:p>
            <a:r>
              <a:rPr lang="ko-KR" altLang="en-US" dirty="0" err="1"/>
              <a:t>트위터는</a:t>
            </a:r>
            <a:r>
              <a:rPr lang="ko-KR" altLang="en-US" dirty="0"/>
              <a:t> </a:t>
            </a:r>
            <a:r>
              <a:rPr lang="ko-KR" altLang="en-US" dirty="0" err="1"/>
              <a:t>팔로우의</a:t>
            </a:r>
            <a:r>
              <a:rPr lang="ko-KR" altLang="en-US" dirty="0"/>
              <a:t> 글들을 모아보는 관심형태의 특징</a:t>
            </a:r>
            <a:endParaRPr lang="en-US" altLang="ko-KR" dirty="0"/>
          </a:p>
          <a:p>
            <a:r>
              <a:rPr lang="ko-KR" altLang="en-US" dirty="0" err="1"/>
              <a:t>인스타그램은</a:t>
            </a:r>
            <a:r>
              <a:rPr lang="ko-KR" altLang="en-US" dirty="0"/>
              <a:t> 사진들을 모아 볼 수 있는 특징을 가지고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384562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원하는 위치의 글을 보기 쉽게 하는 </a:t>
            </a:r>
            <a:r>
              <a:rPr lang="en-US" altLang="ko-KR" dirty="0"/>
              <a:t>SNS</a:t>
            </a:r>
            <a:r>
              <a:rPr lang="ko-KR" altLang="en-US" dirty="0"/>
              <a:t>는 없을까</a:t>
            </a:r>
            <a:r>
              <a:rPr lang="en-US" altLang="ko-KR" dirty="0"/>
              <a:t>? </a:t>
            </a:r>
            <a:r>
              <a:rPr lang="ko-KR" altLang="en-US" dirty="0"/>
              <a:t>라는 생각으로</a:t>
            </a:r>
            <a:endParaRPr lang="en-US" altLang="ko-KR" dirty="0"/>
          </a:p>
          <a:p>
            <a:r>
              <a:rPr lang="ko-KR" altLang="en-US" dirty="0"/>
              <a:t>그렇다면 위치기반의 </a:t>
            </a:r>
            <a:r>
              <a:rPr lang="en-US" altLang="ko-KR" dirty="0"/>
              <a:t>SNS</a:t>
            </a:r>
            <a:r>
              <a:rPr lang="ko-KR" altLang="en-US" dirty="0"/>
              <a:t>를 만들면 어떨까</a:t>
            </a:r>
            <a:r>
              <a:rPr lang="en-US" altLang="ko-KR" dirty="0"/>
              <a:t>? </a:t>
            </a:r>
            <a:r>
              <a:rPr lang="ko-KR" altLang="en-US" dirty="0"/>
              <a:t>라는 취지에서 개발을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6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82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96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49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80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84326" y="3147160"/>
            <a:ext cx="11275162" cy="3134157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lang="en-US" sz="6827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0480" y="7802880"/>
            <a:ext cx="9103360" cy="94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0046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844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2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3014215" cy="18230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Freeform 8"/>
          <p:cNvSpPr/>
          <p:nvPr/>
        </p:nvSpPr>
        <p:spPr bwMode="invGray">
          <a:xfrm>
            <a:off x="-74" y="-2804"/>
            <a:ext cx="13004874" cy="1556154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11483239" y="54620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0663936" y="611225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299110" y="299110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50240" y="923341"/>
            <a:ext cx="11704320" cy="141752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2600960"/>
            <a:ext cx="11704320" cy="64373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7951141"/>
            <a:ext cx="13014215" cy="18230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74" y="8220829"/>
            <a:ext cx="13004874" cy="1556154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11587277" y="802396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2289536" y="7412736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403149" y="8023962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857638" y="390596"/>
            <a:ext cx="2496922" cy="8062976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6"/>
            <a:ext cx="8999322" cy="81019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87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1513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44909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50240" y="2561946"/>
            <a:ext cx="11704320" cy="6437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1613287" y="949351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8" name="Oval 7"/>
          <p:cNvSpPr/>
          <p:nvPr/>
        </p:nvSpPr>
        <p:spPr bwMode="gray">
          <a:xfrm>
            <a:off x="11210137" y="1924710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Oval 8"/>
          <p:cNvSpPr/>
          <p:nvPr/>
        </p:nvSpPr>
        <p:spPr bwMode="gray">
          <a:xfrm>
            <a:off x="403149" y="1118413"/>
            <a:ext cx="1417523" cy="14175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lang="en-US" sz="512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-74" y="606891"/>
            <a:ext cx="13004800" cy="643737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-40290" y="606891"/>
            <a:ext cx="13004800" cy="6996583"/>
            <a:chOff x="-74" y="0"/>
            <a:chExt cx="13004800" cy="6996583"/>
          </a:xfrm>
        </p:grpSpPr>
        <p:sp>
          <p:nvSpPr>
            <p:cNvPr id="7" name="Freeform 6"/>
            <p:cNvSpPr/>
            <p:nvPr userDrawn="1"/>
          </p:nvSpPr>
          <p:spPr bwMode="invGray">
            <a:xfrm>
              <a:off x="-74" y="0"/>
              <a:ext cx="13004800" cy="6437376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0 h 4756452"/>
                <a:gd name="connsiteX1" fmla="*/ 0 w 9153196"/>
                <a:gd name="connsiteY1" fmla="*/ 4756452 h 4756452"/>
                <a:gd name="connsiteX2" fmla="*/ 2980996 w 9153196"/>
                <a:gd name="connsiteY2" fmla="*/ 4235436 h 4756452"/>
                <a:gd name="connsiteX3" fmla="*/ 6739180 w 9153196"/>
                <a:gd name="connsiteY3" fmla="*/ 4592052 h 4756452"/>
                <a:gd name="connsiteX4" fmla="*/ 9144052 w 9153196"/>
                <a:gd name="connsiteY4" fmla="*/ 4381740 h 4756452"/>
                <a:gd name="connsiteX5" fmla="*/ 9153196 w 9153196"/>
                <a:gd name="connsiteY5" fmla="*/ 3275316 h 4756452"/>
                <a:gd name="connsiteX6" fmla="*/ 52 w 9153196"/>
                <a:gd name="connsiteY6" fmla="*/ 0 h 4756452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4052 w 9153196"/>
                <a:gd name="connsiteY4" fmla="*/ 4383024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9297 w 9153196"/>
                <a:gd name="connsiteY4" fmla="*/ 4383685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9297 w 9153196"/>
                <a:gd name="connsiteY4" fmla="*/ 4383685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9297 w 9153196"/>
                <a:gd name="connsiteY4" fmla="*/ 4383685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53196" h="4757736">
                  <a:moveTo>
                    <a:pt x="52" y="1284"/>
                  </a:moveTo>
                  <a:cubicBezTo>
                    <a:pt x="35" y="491948"/>
                    <a:pt x="17" y="4267072"/>
                    <a:pt x="0" y="4757736"/>
                  </a:cubicBezTo>
                  <a:cubicBezTo>
                    <a:pt x="414528" y="4596192"/>
                    <a:pt x="1857799" y="4264120"/>
                    <a:pt x="2980996" y="4236720"/>
                  </a:cubicBezTo>
                  <a:cubicBezTo>
                    <a:pt x="4104193" y="4209320"/>
                    <a:pt x="5900665" y="4503309"/>
                    <a:pt x="6739180" y="4593336"/>
                  </a:cubicBezTo>
                  <a:cubicBezTo>
                    <a:pt x="7577695" y="4683363"/>
                    <a:pt x="8253185" y="4731157"/>
                    <a:pt x="9149297" y="4383685"/>
                  </a:cubicBezTo>
                  <a:cubicBezTo>
                    <a:pt x="9150597" y="2922457"/>
                    <a:pt x="9151896" y="1461228"/>
                    <a:pt x="9153196" y="0"/>
                  </a:cubicBezTo>
                  <a:lnTo>
                    <a:pt x="52" y="128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69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8" name="Oval 7"/>
            <p:cNvSpPr/>
            <p:nvPr/>
          </p:nvSpPr>
          <p:spPr bwMode="gray">
            <a:xfrm>
              <a:off x="11470234" y="5475021"/>
              <a:ext cx="1079398" cy="107939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90000"/>
                  </a:schemeClr>
                </a:gs>
                <a:gs pos="76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11080089" y="6450381"/>
              <a:ext cx="546202" cy="54620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90000"/>
                  </a:schemeClr>
                </a:gs>
                <a:gs pos="76000">
                  <a:schemeClr val="accent4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429159" y="5462016"/>
              <a:ext cx="1417523" cy="141752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alpha val="5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625600" y="7295694"/>
            <a:ext cx="10364826" cy="1937173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1300460" rtl="0" eaLnBrk="1" latinLnBrk="0" hangingPunct="1">
              <a:spcBef>
                <a:spcPct val="0"/>
              </a:spcBef>
              <a:buNone/>
              <a:defRPr lang="en-US" sz="5689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625600" y="6294323"/>
            <a:ext cx="10364826" cy="10143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3004800" cy="2744013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Freeform 8"/>
          <p:cNvSpPr/>
          <p:nvPr/>
        </p:nvSpPr>
        <p:spPr bwMode="invGray">
          <a:xfrm>
            <a:off x="-543" y="325120"/>
            <a:ext cx="13005342" cy="2004907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11821363" y="143053"/>
            <a:ext cx="871322" cy="8713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0754970" y="247091"/>
            <a:ext cx="520192" cy="52019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299111" y="1326490"/>
            <a:ext cx="1417523" cy="14175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25120"/>
            <a:ext cx="11704320" cy="1625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665985"/>
            <a:ext cx="5743787" cy="6436925"/>
          </a:xfrm>
          <a:prstGeom prst="rect">
            <a:avLst/>
          </a:prstGeo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665985"/>
            <a:ext cx="5743787" cy="6436925"/>
          </a:xfrm>
          <a:prstGeom prst="rect">
            <a:avLst/>
          </a:prstGeo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2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732378"/>
            <a:ext cx="5746045" cy="5253939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732378"/>
            <a:ext cx="5748302" cy="5253939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11704320" y="1430528"/>
            <a:ext cx="871322" cy="8713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0950041" y="1378509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403149" y="1118413"/>
            <a:ext cx="1417523" cy="14175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50240" y="2665984"/>
            <a:ext cx="5746045" cy="909884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413" b="1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606259" y="2665984"/>
            <a:ext cx="5748302" cy="909884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413" b="1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9320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3014215" cy="18230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74" y="-2804"/>
            <a:ext cx="13004874" cy="1556154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7" name="Oval 6"/>
          <p:cNvSpPr/>
          <p:nvPr/>
        </p:nvSpPr>
        <p:spPr bwMode="gray">
          <a:xfrm>
            <a:off x="11483239" y="54620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8" name="Oval 7"/>
          <p:cNvSpPr/>
          <p:nvPr/>
        </p:nvSpPr>
        <p:spPr bwMode="gray">
          <a:xfrm>
            <a:off x="10663936" y="611225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Oval 8"/>
          <p:cNvSpPr/>
          <p:nvPr/>
        </p:nvSpPr>
        <p:spPr bwMode="gray">
          <a:xfrm>
            <a:off x="299110" y="299110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89254" y="1157427"/>
            <a:ext cx="11704320" cy="16256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lang="en-US" sz="512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9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74" y="-2804"/>
            <a:ext cx="13014289" cy="1825842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1483239" y="54620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Oval 8"/>
          <p:cNvSpPr/>
          <p:nvPr/>
        </p:nvSpPr>
        <p:spPr bwMode="gray">
          <a:xfrm>
            <a:off x="10663936" y="611225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299110" y="299110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</p:spTree>
    <p:extLst>
      <p:ext uri="{BB962C8B-B14F-4D97-AF65-F5344CB8AC3E}">
        <p14:creationId xmlns:p14="http://schemas.microsoft.com/office/powerpoint/2010/main" val="73457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4115415" y="4106958"/>
            <a:ext cx="9801412" cy="1570580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87474" y="388338"/>
            <a:ext cx="11067085" cy="1352499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1300460" rtl="0" eaLnBrk="1" latinLnBrk="0" hangingPunct="1">
              <a:spcBef>
                <a:spcPct val="0"/>
              </a:spcBef>
              <a:buNone/>
              <a:defRPr lang="en-US" sz="3413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877" y="1950720"/>
            <a:ext cx="7270044" cy="6762496"/>
          </a:xfrm>
          <a:prstGeom prst="rect">
            <a:avLst/>
          </a:prstGeo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4470" y="1937715"/>
            <a:ext cx="3654349" cy="6775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00480" y="9298432"/>
            <a:ext cx="3034453" cy="351130"/>
          </a:xfrm>
        </p:spPr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0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477760" y="1404518"/>
            <a:ext cx="5305958" cy="1131418"/>
          </a:xfrm>
        </p:spPr>
        <p:txBody>
          <a:bodyPr anchor="b"/>
          <a:lstStyle>
            <a:lvl1pPr algn="l">
              <a:defRPr sz="2844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54279" y="1729639"/>
            <a:ext cx="6606438" cy="660643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03770" y="2704998"/>
            <a:ext cx="5279949" cy="249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00480" y="9298432"/>
            <a:ext cx="3034453" cy="351130"/>
          </a:xfrm>
        </p:spPr>
        <p:txBody>
          <a:bodyPr/>
          <a:lstStyle/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4115415" y="4106958"/>
            <a:ext cx="9801412" cy="1570580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753600" y="5527040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8232038" y="6502400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3" name="Oval 12"/>
          <p:cNvSpPr/>
          <p:nvPr/>
        </p:nvSpPr>
        <p:spPr bwMode="gray">
          <a:xfrm>
            <a:off x="1729638" y="546202"/>
            <a:ext cx="1040384" cy="10403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</p:spTree>
    <p:extLst>
      <p:ext uri="{BB962C8B-B14F-4D97-AF65-F5344CB8AC3E}">
        <p14:creationId xmlns:p14="http://schemas.microsoft.com/office/powerpoint/2010/main" val="319084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3017879" cy="26483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8" name="Freeform 7"/>
          <p:cNvSpPr/>
          <p:nvPr/>
        </p:nvSpPr>
        <p:spPr bwMode="invGray">
          <a:xfrm>
            <a:off x="-74" y="0"/>
            <a:ext cx="13017879" cy="2106505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50240" y="0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298432"/>
            <a:ext cx="3034453" cy="351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948D-7ADB-47A0-8325-CDECE7B7CB06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298432"/>
            <a:ext cx="4118187" cy="351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298432"/>
            <a:ext cx="3034453" cy="351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1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ctr" defTabSz="1300460" rtl="0" eaLnBrk="1" latinLnBrk="1" hangingPunct="1">
        <a:spcBef>
          <a:spcPct val="0"/>
        </a:spcBef>
        <a:buNone/>
        <a:defRPr lang="en-US" sz="512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87672" indent="-487672" algn="l" defTabSz="130046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4551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3982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3413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844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844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lum bright="-1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370074" y="3171379"/>
            <a:ext cx="12264651" cy="209070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7200"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70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프로젝트</a:t>
            </a:r>
            <a:r>
              <a:rPr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>Leave Out</a:t>
            </a:r>
            <a:r>
              <a:rPr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sz="70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기획발표</a:t>
            </a:r>
            <a:r>
              <a:rPr lang="ko-KR" altLang="en-US"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en-US" altLang="ko-KR" sz="7000" dirty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5000" dirty="0"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5000" dirty="0">
                <a:latin typeface="HY동녘M" panose="02030600000101010101" pitchFamily="18" charset="-127"/>
                <a:ea typeface="HY동녘M" panose="02030600000101010101" pitchFamily="18" charset="-127"/>
              </a:rPr>
              <a:t>활동적 위치기반 </a:t>
            </a:r>
            <a:r>
              <a:rPr sz="5000" dirty="0">
                <a:latin typeface="HY동녘M" panose="02030600000101010101" pitchFamily="18" charset="-127"/>
                <a:ea typeface="HY동녘M" panose="02030600000101010101" pitchFamily="18" charset="-127"/>
              </a:rPr>
              <a:t>SNS 플랫폼)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idx="1"/>
          </p:nvPr>
        </p:nvSpPr>
        <p:spPr>
          <a:xfrm>
            <a:off x="2628238" y="5813671"/>
            <a:ext cx="9103360" cy="949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500" b="1" dirty="0" err="1">
                <a:solidFill>
                  <a:schemeClr val="bg1"/>
                </a:solidFill>
              </a:rPr>
              <a:t>WhoIM</a:t>
            </a:r>
            <a:r>
              <a:rPr sz="2500" b="1" dirty="0">
                <a:solidFill>
                  <a:schemeClr val="bg1"/>
                </a:solidFill>
              </a:rPr>
              <a:t> TEAM</a:t>
            </a:r>
          </a:p>
          <a:p>
            <a:pPr algn="r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sz="2500" b="1" dirty="0">
                <a:solidFill>
                  <a:schemeClr val="bg1"/>
                </a:solidFill>
              </a:rPr>
              <a:t>허성문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최예찬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최수용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김창석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한승주 </a:t>
            </a:r>
          </a:p>
          <a:p>
            <a:pPr algn="r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478" y="747421"/>
            <a:ext cx="4878000" cy="81588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58763" y="2029867"/>
            <a:ext cx="5334000" cy="4000500"/>
          </a:xfrm>
        </p:spPr>
        <p:txBody>
          <a:bodyPr>
            <a:normAutofit/>
          </a:bodyPr>
          <a:lstStyle/>
          <a:p>
            <a:r>
              <a:rPr lang="ko-KR" altLang="en-US" sz="7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설명</a:t>
            </a:r>
            <a:r>
              <a:rPr lang="en-US" altLang="ko-KR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체크기능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478" y="747421"/>
            <a:ext cx="4877999" cy="81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86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2036398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검색기능</a:t>
            </a:r>
            <a:endParaRPr lang="en-US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5" t="83390" r="38021" b="11618"/>
          <a:stretch/>
        </p:blipFill>
        <p:spPr>
          <a:xfrm>
            <a:off x="9323540" y="7562798"/>
            <a:ext cx="1127760" cy="411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020" y="689917"/>
            <a:ext cx="4876800" cy="8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250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2036398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작성된 글</a:t>
            </a:r>
            <a:endParaRPr lang="en-US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5" t="83390" r="38021" b="11618"/>
          <a:stretch/>
        </p:blipFill>
        <p:spPr>
          <a:xfrm>
            <a:off x="9323540" y="7562798"/>
            <a:ext cx="1127760" cy="4114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20" y="689918"/>
            <a:ext cx="4878000" cy="82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80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2036398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모아보기</a:t>
            </a:r>
            <a:endParaRPr lang="en-US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5" t="83390" r="38021" b="11618"/>
          <a:stretch/>
        </p:blipFill>
        <p:spPr>
          <a:xfrm>
            <a:off x="9323540" y="7562798"/>
            <a:ext cx="1127760" cy="4114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20" y="689918"/>
            <a:ext cx="4877999" cy="82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692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72" y="814192"/>
            <a:ext cx="4876800" cy="8139637"/>
          </a:xfrm>
          <a:prstGeom prst="rect">
            <a:avLst/>
          </a:prstGeom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2036398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프로필 기능</a:t>
            </a:r>
            <a:endParaRPr lang="en-US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72" y="814192"/>
            <a:ext cx="4876800" cy="8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93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2654586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lang="ko-KR" altLang="en-US"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알림기능</a:t>
            </a:r>
            <a:r>
              <a:rPr lang="en-US" altLang="ko-KR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동기부여</a:t>
            </a:r>
            <a:r>
              <a:rPr lang="en-US" altLang="ko-KR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292" y="676232"/>
            <a:ext cx="4878000" cy="819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50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1928077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메뉴화면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92" y="558738"/>
            <a:ext cx="4876800" cy="819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82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2030546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환경설정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690" y="617604"/>
            <a:ext cx="4876800" cy="819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21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4" y="2557507"/>
            <a:ext cx="11218105" cy="63101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7" y="2557507"/>
            <a:ext cx="11218105" cy="6310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8" y="2557507"/>
            <a:ext cx="11218104" cy="6310183"/>
          </a:xfrm>
          <a:prstGeom prst="rect">
            <a:avLst/>
          </a:prstGeom>
        </p:spPr>
      </p:pic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설명</a:t>
            </a:r>
            <a:endParaRPr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8" y="2557508"/>
            <a:ext cx="11218104" cy="631018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7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</a:t>
            </a:r>
            <a:r>
              <a:rPr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효과</a:t>
            </a:r>
            <a:r>
              <a:rPr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장단점</a:t>
            </a:r>
            <a:r>
              <a:rPr lang="en-US" altLang="ko-KR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9546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90727">
              <a:spcBef>
                <a:spcPts val="3500"/>
              </a:spcBef>
              <a:buNone/>
              <a:defRPr sz="3191"/>
            </a:pPr>
            <a:r>
              <a:rPr lang="ko-KR" altLang="en-US" sz="4900" b="1" dirty="0">
                <a:latin typeface="+mn-ea"/>
              </a:rPr>
              <a:t>장점</a:t>
            </a:r>
            <a:endParaRPr lang="en-US" altLang="ko-KR" sz="4900" b="1" dirty="0">
              <a:latin typeface="+mn-ea"/>
            </a:endParaRP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>
                <a:latin typeface="+mn-ea"/>
              </a:rPr>
              <a:t>자신이 도착한 장소에서 정보를 보다 쉽게 찾을 수 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>
                <a:latin typeface="+mn-ea"/>
              </a:rPr>
              <a:t>활동적인 </a:t>
            </a:r>
            <a:r>
              <a:rPr lang="en-US" altLang="ko-KR" b="1" dirty="0">
                <a:latin typeface="+mn-ea"/>
              </a:rPr>
              <a:t>SNS</a:t>
            </a:r>
            <a:r>
              <a:rPr lang="ko-KR" altLang="en-US" b="1" dirty="0">
                <a:latin typeface="+mn-ea"/>
              </a:rPr>
              <a:t>를 기대할 수 있다</a:t>
            </a:r>
            <a:r>
              <a:rPr lang="en-US" altLang="ko-KR" b="1" dirty="0" smtClean="0">
                <a:latin typeface="+mn-ea"/>
              </a:rPr>
              <a:t>.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endParaRPr lang="en-US" altLang="ko-KR" dirty="0">
              <a:latin typeface="+mn-ea"/>
            </a:endParaRPr>
          </a:p>
          <a:p>
            <a:pPr marL="0" indent="0" defTabSz="490727">
              <a:spcBef>
                <a:spcPts val="3500"/>
              </a:spcBef>
              <a:buNone/>
              <a:defRPr sz="3191"/>
            </a:pPr>
            <a:r>
              <a:rPr lang="ko-KR" altLang="en-US" sz="4900" b="1" dirty="0">
                <a:latin typeface="+mn-ea"/>
              </a:rPr>
              <a:t>단점</a:t>
            </a:r>
            <a:endParaRPr lang="en-US" altLang="ko-KR" sz="4900" b="1" dirty="0">
              <a:latin typeface="+mn-ea"/>
            </a:endParaRP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>
                <a:latin typeface="+mn-ea"/>
              </a:rPr>
              <a:t>활동적인 </a:t>
            </a:r>
            <a:r>
              <a:rPr lang="en-US" altLang="ko-KR" b="1" dirty="0">
                <a:latin typeface="+mn-ea"/>
              </a:rPr>
              <a:t>SNS</a:t>
            </a:r>
            <a:r>
              <a:rPr lang="ko-KR" altLang="en-US" b="1" dirty="0">
                <a:latin typeface="+mn-ea"/>
              </a:rPr>
              <a:t>이므로 장소 제약이 있을 수 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 smtClean="0">
                <a:latin typeface="+mn-ea"/>
              </a:rPr>
              <a:t>기존의 </a:t>
            </a:r>
            <a:r>
              <a:rPr lang="ko-KR" altLang="en-US" b="1" dirty="0">
                <a:latin typeface="+mn-ea"/>
              </a:rPr>
              <a:t>카페 글과 </a:t>
            </a:r>
            <a:r>
              <a:rPr lang="ko-KR" altLang="en-US" b="1" dirty="0" err="1">
                <a:latin typeface="+mn-ea"/>
              </a:rPr>
              <a:t>블로그</a:t>
            </a:r>
            <a:r>
              <a:rPr lang="ko-KR" altLang="en-US" b="1" dirty="0">
                <a:latin typeface="+mn-ea"/>
              </a:rPr>
              <a:t> 글보다 정보가 부족</a:t>
            </a:r>
            <a:endParaRPr lang="en-US" altLang="ko-KR" b="1" dirty="0">
              <a:latin typeface="+mn-ea"/>
            </a:endParaRPr>
          </a:p>
          <a:p>
            <a:pPr marL="384047" indent="-384047" defTabSz="490727">
              <a:spcBef>
                <a:spcPts val="3500"/>
              </a:spcBef>
              <a:defRPr sz="3191"/>
            </a:pP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85044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7000" dirty="0"/>
              <a:t>목 차</a:t>
            </a:r>
            <a:endParaRPr sz="7000" dirty="0"/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650240" y="1964945"/>
            <a:ext cx="11704320" cy="643692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sz="4000" b="1" dirty="0" err="1"/>
              <a:t>개발</a:t>
            </a:r>
            <a:r>
              <a:rPr sz="4000" b="1" dirty="0"/>
              <a:t> </a:t>
            </a:r>
            <a:r>
              <a:rPr sz="4000" b="1" dirty="0" err="1"/>
              <a:t>의도</a:t>
            </a:r>
            <a:endParaRPr sz="4000" b="1" dirty="0"/>
          </a:p>
          <a:p>
            <a:pPr>
              <a:lnSpc>
                <a:spcPct val="150000"/>
              </a:lnSpc>
            </a:pPr>
            <a:r>
              <a:rPr sz="4000" b="1" dirty="0" err="1"/>
              <a:t>추진</a:t>
            </a:r>
            <a:r>
              <a:rPr sz="4000" b="1" dirty="0"/>
              <a:t> </a:t>
            </a:r>
            <a:r>
              <a:rPr sz="4000" b="1" dirty="0" err="1"/>
              <a:t>배경</a:t>
            </a:r>
            <a:endParaRPr sz="4000" b="1" dirty="0"/>
          </a:p>
          <a:p>
            <a:pPr>
              <a:lnSpc>
                <a:spcPct val="150000"/>
              </a:lnSpc>
            </a:pPr>
            <a:r>
              <a:rPr sz="4000" b="1" dirty="0" err="1"/>
              <a:t>개발</a:t>
            </a:r>
            <a:r>
              <a:rPr sz="4000" b="1" dirty="0"/>
              <a:t> </a:t>
            </a:r>
            <a:r>
              <a:rPr sz="4000" b="1" dirty="0" err="1"/>
              <a:t>목표</a:t>
            </a:r>
            <a:endParaRPr sz="4000" b="1" dirty="0"/>
          </a:p>
          <a:p>
            <a:pPr>
              <a:lnSpc>
                <a:spcPct val="150000"/>
              </a:lnSpc>
            </a:pPr>
            <a:r>
              <a:rPr lang="ko-KR" altLang="en-US" sz="4000" b="1" dirty="0" err="1"/>
              <a:t>앱</a:t>
            </a:r>
            <a:r>
              <a:rPr lang="ko-KR" altLang="en-US" sz="4000" b="1" dirty="0"/>
              <a:t> 설명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ko-KR" altLang="en-US" sz="4000" b="1" dirty="0"/>
              <a:t>웹 설명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sz="4000" b="1" dirty="0" err="1"/>
              <a:t>기대</a:t>
            </a:r>
            <a:r>
              <a:rPr sz="4000" b="1" dirty="0"/>
              <a:t> </a:t>
            </a:r>
            <a:r>
              <a:rPr sz="4000" b="1" dirty="0" err="1"/>
              <a:t>효과</a:t>
            </a:r>
            <a:r>
              <a:rPr sz="4000" b="1" dirty="0"/>
              <a:t>(</a:t>
            </a:r>
            <a:r>
              <a:rPr lang="ko-KR" altLang="en-US" sz="4000" b="1" dirty="0"/>
              <a:t>장단점</a:t>
            </a:r>
            <a:r>
              <a:rPr lang="en-US" altLang="ko-KR" sz="4000" b="1" dirty="0"/>
              <a:t>)</a:t>
            </a:r>
            <a:endParaRPr sz="4000" b="1" dirty="0"/>
          </a:p>
          <a:p>
            <a:pPr>
              <a:lnSpc>
                <a:spcPct val="150000"/>
              </a:lnSpc>
            </a:pPr>
            <a:r>
              <a:rPr sz="4000" b="1" dirty="0" err="1"/>
              <a:t>개발</a:t>
            </a:r>
            <a:r>
              <a:rPr sz="4000" b="1" dirty="0"/>
              <a:t> </a:t>
            </a:r>
            <a:r>
              <a:rPr sz="4000" b="1" dirty="0" err="1"/>
              <a:t>계획</a:t>
            </a:r>
            <a:endParaRPr sz="4000" b="1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253513171"/>
              </p:ext>
            </p:extLst>
          </p:nvPr>
        </p:nvGraphicFramePr>
        <p:xfrm>
          <a:off x="822960" y="3214668"/>
          <a:ext cx="11521440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2"/>
          <a:stretch/>
        </p:blipFill>
        <p:spPr>
          <a:xfrm>
            <a:off x="5662386" y="4813867"/>
            <a:ext cx="1438656" cy="1935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계획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32"/>
          <a:stretch/>
        </p:blipFill>
        <p:spPr>
          <a:xfrm>
            <a:off x="1215571" y="4931229"/>
            <a:ext cx="2584704" cy="1817914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920235" y="2706822"/>
            <a:ext cx="316432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b="1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사용 개발 툴</a:t>
            </a:r>
            <a:endParaRPr kumimoji="0" lang="ko-KR" altLang="en-US" sz="5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휴먼매직체" panose="02030504000101010101" pitchFamily="18" charset="-127"/>
              <a:ea typeface="휴먼매직체" panose="02030504000101010101" pitchFamily="18" charset="-127"/>
              <a:sym typeface="Apple SD 산돌고딕 Neo 옅은체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74" y="5174425"/>
            <a:ext cx="2891971" cy="14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09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계획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950849641"/>
              </p:ext>
            </p:extLst>
          </p:nvPr>
        </p:nvGraphicFramePr>
        <p:xfrm>
          <a:off x="338203" y="1290181"/>
          <a:ext cx="12225402" cy="821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2406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240" y="4319751"/>
            <a:ext cx="11704320" cy="1625600"/>
          </a:xfrm>
        </p:spPr>
        <p:txBody>
          <a:bodyPr>
            <a:normAutofit/>
          </a:bodyPr>
          <a:lstStyle/>
          <a:p>
            <a:r>
              <a:rPr lang="en-US" altLang="ko-KR" sz="10000" dirty="0">
                <a:solidFill>
                  <a:schemeClr val="tx1"/>
                </a:solidFill>
              </a:rPr>
              <a:t>Q&amp;A</a:t>
            </a:r>
            <a:endParaRPr lang="ko-KR" altLang="en-US" sz="1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589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240" y="4319751"/>
            <a:ext cx="11704320" cy="1625600"/>
          </a:xfrm>
        </p:spPr>
        <p:txBody>
          <a:bodyPr>
            <a:normAutofit/>
          </a:bodyPr>
          <a:lstStyle/>
          <a:p>
            <a:r>
              <a:rPr lang="ko-KR" altLang="en-US" sz="10000" dirty="0">
                <a:solidFill>
                  <a:schemeClr val="tx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3443507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89254" y="515744"/>
            <a:ext cx="11704320" cy="1625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</a:t>
            </a:r>
            <a:r>
              <a:rPr lang="en-US" altLang="ko-KR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SNS</a:t>
            </a:r>
            <a:endParaRPr sz="7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4" y="7469098"/>
            <a:ext cx="3852823" cy="170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2" y="2405164"/>
            <a:ext cx="5235784" cy="4514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94" y="7652882"/>
            <a:ext cx="2999344" cy="14884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27" y="2405164"/>
            <a:ext cx="5553368" cy="45270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5" y="2405164"/>
            <a:ext cx="4252564" cy="4527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5" y="7584064"/>
            <a:ext cx="4522682" cy="14705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84089" y="762000"/>
            <a:ext cx="5334000" cy="40005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의도</a:t>
            </a:r>
            <a:endParaRPr sz="7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506626" y="5201512"/>
            <a:ext cx="5334000" cy="400050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+mj-ea"/>
              </a:rPr>
              <a:t>“내가 있는 위치에서</a:t>
            </a:r>
            <a:r>
              <a:rPr lang="en-US" altLang="ko-KR" b="1" dirty="0">
                <a:latin typeface="+mj-ea"/>
              </a:rPr>
              <a:t>, </a:t>
            </a:r>
          </a:p>
          <a:p>
            <a:r>
              <a:rPr lang="ko-KR" altLang="en-US" b="1" dirty="0">
                <a:latin typeface="+mj-ea"/>
              </a:rPr>
              <a:t>원하는 글을 </a:t>
            </a:r>
            <a:r>
              <a:rPr lang="ko-KR" altLang="en-US" b="1" dirty="0" err="1">
                <a:latin typeface="+mj-ea"/>
              </a:rPr>
              <a:t>보기쉽게</a:t>
            </a:r>
            <a:r>
              <a:rPr lang="ko-KR" altLang="en-US" b="1" dirty="0">
                <a:latin typeface="+mj-ea"/>
              </a:rPr>
              <a:t>”</a:t>
            </a:r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pic>
        <p:nvPicPr>
          <p:cNvPr id="5" name="120614_familyalaskaoutdoorssummer_tg_02157_1230x1845.jpeg"/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r="7656"/>
          <a:stretch>
            <a:fillRect/>
          </a:stretch>
        </p:blipFill>
        <p:spPr>
          <a:xfrm>
            <a:off x="6502400" y="1406039"/>
            <a:ext cx="5334000" cy="734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86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7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</a:t>
            </a:r>
            <a:endParaRPr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650240" y="2275840"/>
            <a:ext cx="11704320" cy="660866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위치에서 원하는 글을 바로 볼 수 있는 </a:t>
            </a:r>
            <a:endParaRPr lang="en-US" altLang="ko-KR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  </a:t>
            </a:r>
            <a:r>
              <a:rPr lang="ko-KR" altLang="en-US" b="1" dirty="0"/>
              <a:t>시스템 구현</a:t>
            </a:r>
          </a:p>
          <a:p>
            <a:pPr>
              <a:lnSpc>
                <a:spcPct val="170000"/>
              </a:lnSpc>
            </a:pPr>
            <a:r>
              <a:rPr lang="ko-KR" altLang="en-US" b="1" dirty="0"/>
              <a:t>활동적 </a:t>
            </a:r>
            <a:r>
              <a:rPr lang="en-US" altLang="ko-KR" b="1" dirty="0"/>
              <a:t>SNS</a:t>
            </a:r>
            <a:r>
              <a:rPr lang="ko-KR" altLang="en-US" b="1" dirty="0"/>
              <a:t>를 위한 동기부여 시스템 추가</a:t>
            </a:r>
          </a:p>
          <a:p>
            <a:pPr>
              <a:lnSpc>
                <a:spcPct val="170000"/>
              </a:lnSpc>
            </a:pPr>
            <a:r>
              <a:rPr lang="ko-KR" altLang="en-US" b="1" dirty="0"/>
              <a:t>사용자들 간의 정보 공유 기능</a:t>
            </a:r>
          </a:p>
          <a:p>
            <a:pPr>
              <a:lnSpc>
                <a:spcPct val="170000"/>
              </a:lnSpc>
            </a:pPr>
            <a:r>
              <a:rPr lang="ko-KR" altLang="en-US" b="1" dirty="0"/>
              <a:t>개발 후 유지 보수를 통한 실제 상용화된 </a:t>
            </a:r>
            <a:r>
              <a:rPr lang="en-US" altLang="ko-KR" b="1" dirty="0"/>
              <a:t>SNS </a:t>
            </a:r>
            <a:r>
              <a:rPr lang="ko-KR" altLang="en-US" b="1" dirty="0"/>
              <a:t>역할을 수행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2036064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화면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60" y="787052"/>
            <a:ext cx="4876800" cy="8242300"/>
          </a:xfrm>
          <a:prstGeom prst="rect">
            <a:avLst/>
          </a:prstGeom>
        </p:spPr>
      </p:pic>
      <p:sp>
        <p:nvSpPr>
          <p:cNvPr id="5" name="사각형 설명선 4"/>
          <p:cNvSpPr/>
          <p:nvPr/>
        </p:nvSpPr>
        <p:spPr>
          <a:xfrm flipH="1">
            <a:off x="6761480" y="2926080"/>
            <a:ext cx="1584960" cy="701040"/>
          </a:xfrm>
          <a:prstGeom prst="wedgeRectCallout">
            <a:avLst>
              <a:gd name="adj1" fmla="val -60680"/>
              <a:gd name="adj2" fmla="val 972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글의 개수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2036064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화면</a:t>
            </a:r>
            <a:r>
              <a:rPr lang="en-US" altLang="ko-KR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울타리글</a:t>
            </a:r>
            <a:r>
              <a:rPr lang="en-US" altLang="ko-KR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132" r="-618" b="31891"/>
          <a:stretch/>
        </p:blipFill>
        <p:spPr>
          <a:xfrm>
            <a:off x="7508539" y="3281082"/>
            <a:ext cx="4906981" cy="4527625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11074400" y="3756660"/>
            <a:ext cx="1341120" cy="632460"/>
          </a:xfrm>
          <a:prstGeom prst="wedgeRectCallout">
            <a:avLst>
              <a:gd name="adj1" fmla="val -24695"/>
              <a:gd name="adj2" fmla="val 912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울타리 글</a:t>
            </a:r>
          </a:p>
        </p:txBody>
      </p:sp>
    </p:spTree>
    <p:extLst>
      <p:ext uri="{BB962C8B-B14F-4D97-AF65-F5344CB8AC3E}">
        <p14:creationId xmlns:p14="http://schemas.microsoft.com/office/powerpoint/2010/main" val="364580984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846255"/>
            <a:ext cx="5525755" cy="56723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66" y="1892709"/>
            <a:ext cx="4531929" cy="561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hape 151"/>
          <p:cNvSpPr>
            <a:spLocks noGrp="1"/>
          </p:cNvSpPr>
          <p:nvPr>
            <p:ph type="ctrTitle"/>
          </p:nvPr>
        </p:nvSpPr>
        <p:spPr>
          <a:xfrm>
            <a:off x="1177302" y="241778"/>
            <a:ext cx="11054080" cy="1650931"/>
          </a:xfrm>
          <a:prstGeom prst="rect">
            <a:avLst/>
          </a:prstGeom>
        </p:spPr>
        <p:txBody>
          <a:bodyPr/>
          <a:lstStyle/>
          <a:p>
            <a:r>
              <a:rPr sz="7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Timeline </a:t>
            </a:r>
            <a:r>
              <a:rPr lang="ko-KR" altLang="en-US" sz="7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sz="7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Stampline</a:t>
            </a:r>
          </a:p>
        </p:txBody>
      </p:sp>
      <p:sp>
        <p:nvSpPr>
          <p:cNvPr id="10" name="Shape 152"/>
          <p:cNvSpPr>
            <a:spLocks noGrp="1"/>
          </p:cNvSpPr>
          <p:nvPr>
            <p:ph type="subTitle" idx="1"/>
          </p:nvPr>
        </p:nvSpPr>
        <p:spPr>
          <a:xfrm>
            <a:off x="1814912" y="7717499"/>
            <a:ext cx="9103360" cy="1729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“언제 누가 무엇을 했습니다” 가 아닌</a:t>
            </a:r>
          </a:p>
          <a:p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“여기서 누가 무엇을 했습니다”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19778" r="3874" b="19478"/>
          <a:stretch/>
        </p:blipFill>
        <p:spPr>
          <a:xfrm>
            <a:off x="7087266" y="1892709"/>
            <a:ext cx="4531929" cy="56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2042160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글쓰기 기능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844" y="762000"/>
            <a:ext cx="4876800" cy="82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78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642</TotalTime>
  <Words>281</Words>
  <Application>Microsoft Office PowerPoint</Application>
  <PresentationFormat>사용자 지정</PresentationFormat>
  <Paragraphs>104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Apple SD 산돌고딕 Neo 옅은체</vt:lpstr>
      <vt:lpstr>Helvetica Neue</vt:lpstr>
      <vt:lpstr>HY동녘B</vt:lpstr>
      <vt:lpstr>HY동녘M</vt:lpstr>
      <vt:lpstr>맑은 고딕</vt:lpstr>
      <vt:lpstr>휴먼매직체</vt:lpstr>
      <vt:lpstr>Arial</vt:lpstr>
      <vt:lpstr>Helvetica</vt:lpstr>
      <vt:lpstr>Tahoma</vt:lpstr>
      <vt:lpstr>Wingdings</vt:lpstr>
      <vt:lpstr>New_Natural01</vt:lpstr>
      <vt:lpstr>프로젝트 Leave Out 기획발표  (활동적 위치기반 SNS 플랫폼)</vt:lpstr>
      <vt:lpstr>목 차</vt:lpstr>
      <vt:lpstr>기존 SNS</vt:lpstr>
      <vt:lpstr>개발 의도</vt:lpstr>
      <vt:lpstr>개발 목표</vt:lpstr>
      <vt:lpstr>  앱 설명  메인 화면</vt:lpstr>
      <vt:lpstr>  앱 설명  메인 화면(울타리글)</vt:lpstr>
      <vt:lpstr>Timeline    Stampline</vt:lpstr>
      <vt:lpstr>  앱 설명  글쓰기 기능</vt:lpstr>
      <vt:lpstr>앱 설명  체크기능</vt:lpstr>
      <vt:lpstr>  앱 설명  검색기능</vt:lpstr>
      <vt:lpstr>  앱 설명  작성된 글</vt:lpstr>
      <vt:lpstr>  앱 설명  모아보기</vt:lpstr>
      <vt:lpstr>  앱 설명  프로필 기능</vt:lpstr>
      <vt:lpstr> 앱 설명  알림기능 (동기부여)</vt:lpstr>
      <vt:lpstr>  앱 설명  메뉴화면</vt:lpstr>
      <vt:lpstr>  앱 설명  환경설정</vt:lpstr>
      <vt:lpstr>웹 설명</vt:lpstr>
      <vt:lpstr>기대 효과(장단점)</vt:lpstr>
      <vt:lpstr>개발 계획</vt:lpstr>
      <vt:lpstr>개발 계획</vt:lpstr>
      <vt:lpstr>Q&amp;A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WhereIM 기획발표 (위치기반 SNS 플랫폼)</dc:title>
  <dc:creator>Use</dc:creator>
  <cp:lastModifiedBy>bon</cp:lastModifiedBy>
  <cp:revision>73</cp:revision>
  <dcterms:modified xsi:type="dcterms:W3CDTF">2017-03-30T03:35:39Z</dcterms:modified>
</cp:coreProperties>
</file>